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
  </p:notesMasterIdLst>
  <p:sldIdLst>
    <p:sldId id="318" r:id="rId2"/>
    <p:sldId id="285" r:id="rId3"/>
    <p:sldId id="319" r:id="rId4"/>
    <p:sldId id="321" r:id="rId5"/>
    <p:sldId id="32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357829-485F-4581-A5EE-0A647CCD728E}" v="74" dt="2021-05-08T22:32:00.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81" autoAdjust="0"/>
  </p:normalViewPr>
  <p:slideViewPr>
    <p:cSldViewPr snapToGrid="0">
      <p:cViewPr varScale="1">
        <p:scale>
          <a:sx n="92" d="100"/>
          <a:sy n="92" d="100"/>
        </p:scale>
        <p:origin x="1278"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Warren" userId="ad9dff8df4d0ce26" providerId="LiveId" clId="{47357829-485F-4581-A5EE-0A647CCD728E}"/>
    <pc:docChg chg="undo custSel addSld delSld modSld sldOrd delMainMaster">
      <pc:chgData name="Andrew Warren" userId="ad9dff8df4d0ce26" providerId="LiveId" clId="{47357829-485F-4581-A5EE-0A647CCD728E}" dt="2021-05-12T00:39:26.638" v="4428" actId="27636"/>
      <pc:docMkLst>
        <pc:docMk/>
      </pc:docMkLst>
      <pc:sldChg chg="delSp new del mod">
        <pc:chgData name="Andrew Warren" userId="ad9dff8df4d0ce26" providerId="LiveId" clId="{47357829-485F-4581-A5EE-0A647CCD728E}" dt="2021-05-07T19:30:53.359" v="4" actId="2696"/>
        <pc:sldMkLst>
          <pc:docMk/>
          <pc:sldMk cId="3725970558" sldId="256"/>
        </pc:sldMkLst>
        <pc:spChg chg="del">
          <ac:chgData name="Andrew Warren" userId="ad9dff8df4d0ce26" providerId="LiveId" clId="{47357829-485F-4581-A5EE-0A647CCD728E}" dt="2021-05-07T19:26:10.828" v="1" actId="478"/>
          <ac:spMkLst>
            <pc:docMk/>
            <pc:sldMk cId="3725970558" sldId="256"/>
            <ac:spMk id="2" creationId="{8961D762-D3AF-41E5-A32D-D5ADC9705121}"/>
          </ac:spMkLst>
        </pc:spChg>
        <pc:spChg chg="del">
          <ac:chgData name="Andrew Warren" userId="ad9dff8df4d0ce26" providerId="LiveId" clId="{47357829-485F-4581-A5EE-0A647CCD728E}" dt="2021-05-07T19:26:12.303" v="2" actId="478"/>
          <ac:spMkLst>
            <pc:docMk/>
            <pc:sldMk cId="3725970558" sldId="256"/>
            <ac:spMk id="3" creationId="{213F7821-440F-44B2-9651-9321638CEE51}"/>
          </ac:spMkLst>
        </pc:spChg>
      </pc:sldChg>
      <pc:sldChg chg="modSp mod">
        <pc:chgData name="Andrew Warren" userId="ad9dff8df4d0ce26" providerId="LiveId" clId="{47357829-485F-4581-A5EE-0A647CCD728E}" dt="2021-05-12T00:39:26.638" v="4428" actId="27636"/>
        <pc:sldMkLst>
          <pc:docMk/>
          <pc:sldMk cId="227699434" sldId="285"/>
        </pc:sldMkLst>
        <pc:spChg chg="mod">
          <ac:chgData name="Andrew Warren" userId="ad9dff8df4d0ce26" providerId="LiveId" clId="{47357829-485F-4581-A5EE-0A647CCD728E}" dt="2021-05-07T19:38:24.761" v="194" actId="20577"/>
          <ac:spMkLst>
            <pc:docMk/>
            <pc:sldMk cId="227699434" sldId="285"/>
            <ac:spMk id="2" creationId="{EB212CC9-F550-F245-B105-23DB02F54A82}"/>
          </ac:spMkLst>
        </pc:spChg>
        <pc:spChg chg="mod">
          <ac:chgData name="Andrew Warren" userId="ad9dff8df4d0ce26" providerId="LiveId" clId="{47357829-485F-4581-A5EE-0A647CCD728E}" dt="2021-05-12T00:39:26.638" v="4428" actId="27636"/>
          <ac:spMkLst>
            <pc:docMk/>
            <pc:sldMk cId="227699434" sldId="285"/>
            <ac:spMk id="3" creationId="{4AC42223-9585-C74D-89FB-DEDD812CDE66}"/>
          </ac:spMkLst>
        </pc:spChg>
      </pc:sldChg>
      <pc:sldChg chg="add del">
        <pc:chgData name="Andrew Warren" userId="ad9dff8df4d0ce26" providerId="LiveId" clId="{47357829-485F-4581-A5EE-0A647CCD728E}" dt="2021-05-07T19:31:18.374" v="10" actId="47"/>
        <pc:sldMkLst>
          <pc:docMk/>
          <pc:sldMk cId="1708498781" sldId="305"/>
        </pc:sldMkLst>
      </pc:sldChg>
      <pc:sldChg chg="add del">
        <pc:chgData name="Andrew Warren" userId="ad9dff8df4d0ce26" providerId="LiveId" clId="{47357829-485F-4581-A5EE-0A647CCD728E}" dt="2021-05-07T19:31:17.708" v="9" actId="47"/>
        <pc:sldMkLst>
          <pc:docMk/>
          <pc:sldMk cId="2967440848" sldId="316"/>
        </pc:sldMkLst>
      </pc:sldChg>
      <pc:sldChg chg="add del">
        <pc:chgData name="Andrew Warren" userId="ad9dff8df4d0ce26" providerId="LiveId" clId="{47357829-485F-4581-A5EE-0A647CCD728E}" dt="2021-05-07T19:31:17.121" v="8" actId="47"/>
        <pc:sldMkLst>
          <pc:docMk/>
          <pc:sldMk cId="1544246371" sldId="317"/>
        </pc:sldMkLst>
      </pc:sldChg>
      <pc:sldChg chg="modSp add mod">
        <pc:chgData name="Andrew Warren" userId="ad9dff8df4d0ce26" providerId="LiveId" clId="{47357829-485F-4581-A5EE-0A647CCD728E}" dt="2021-05-12T00:34:29.380" v="4426" actId="20577"/>
        <pc:sldMkLst>
          <pc:docMk/>
          <pc:sldMk cId="1877549022" sldId="318"/>
        </pc:sldMkLst>
        <pc:spChg chg="mod">
          <ac:chgData name="Andrew Warren" userId="ad9dff8df4d0ce26" providerId="LiveId" clId="{47357829-485F-4581-A5EE-0A647CCD728E}" dt="2021-05-07T19:34:57.960" v="170" actId="20577"/>
          <ac:spMkLst>
            <pc:docMk/>
            <pc:sldMk cId="1877549022" sldId="318"/>
            <ac:spMk id="2" creationId="{5DDDE55E-EDF7-E644-84E6-C1119470A93D}"/>
          </ac:spMkLst>
        </pc:spChg>
        <pc:spChg chg="mod">
          <ac:chgData name="Andrew Warren" userId="ad9dff8df4d0ce26" providerId="LiveId" clId="{47357829-485F-4581-A5EE-0A647CCD728E}" dt="2021-05-12T00:34:29.380" v="4426" actId="20577"/>
          <ac:spMkLst>
            <pc:docMk/>
            <pc:sldMk cId="1877549022" sldId="318"/>
            <ac:spMk id="3" creationId="{55BA4CB0-D0A9-144F-A7C7-33FCA2E2E798}"/>
          </ac:spMkLst>
        </pc:spChg>
      </pc:sldChg>
      <pc:sldChg chg="addSp delSp modSp new mod modNotesTx">
        <pc:chgData name="Andrew Warren" userId="ad9dff8df4d0ce26" providerId="LiveId" clId="{47357829-485F-4581-A5EE-0A647CCD728E}" dt="2021-05-09T17:12:13.106" v="3313" actId="1076"/>
        <pc:sldMkLst>
          <pc:docMk/>
          <pc:sldMk cId="139746687" sldId="319"/>
        </pc:sldMkLst>
        <pc:spChg chg="mod">
          <ac:chgData name="Andrew Warren" userId="ad9dff8df4d0ce26" providerId="LiveId" clId="{47357829-485F-4581-A5EE-0A647CCD728E}" dt="2021-05-07T20:23:57.044" v="1273" actId="20577"/>
          <ac:spMkLst>
            <pc:docMk/>
            <pc:sldMk cId="139746687" sldId="319"/>
            <ac:spMk id="2" creationId="{DCDAE13B-9820-4BF8-B541-8369B836A3AC}"/>
          </ac:spMkLst>
        </pc:spChg>
        <pc:spChg chg="del mod">
          <ac:chgData name="Andrew Warren" userId="ad9dff8df4d0ce26" providerId="LiveId" clId="{47357829-485F-4581-A5EE-0A647CCD728E}" dt="2021-05-07T21:15:33.742" v="2886" actId="478"/>
          <ac:spMkLst>
            <pc:docMk/>
            <pc:sldMk cId="139746687" sldId="319"/>
            <ac:spMk id="3" creationId="{F0FAD872-3822-4013-92F7-F62E6D0717AA}"/>
          </ac:spMkLst>
        </pc:spChg>
        <pc:spChg chg="add del mod">
          <ac:chgData name="Andrew Warren" userId="ad9dff8df4d0ce26" providerId="LiveId" clId="{47357829-485F-4581-A5EE-0A647CCD728E}" dt="2021-05-07T21:15:36.120" v="2887" actId="478"/>
          <ac:spMkLst>
            <pc:docMk/>
            <pc:sldMk cId="139746687" sldId="319"/>
            <ac:spMk id="5" creationId="{137DA940-C8DD-47D8-A97F-4C70322F76C2}"/>
          </ac:spMkLst>
        </pc:spChg>
        <pc:spChg chg="add del mod">
          <ac:chgData name="Andrew Warren" userId="ad9dff8df4d0ce26" providerId="LiveId" clId="{47357829-485F-4581-A5EE-0A647CCD728E}" dt="2021-05-07T21:25:07.936" v="3002" actId="478"/>
          <ac:spMkLst>
            <pc:docMk/>
            <pc:sldMk cId="139746687" sldId="319"/>
            <ac:spMk id="8" creationId="{C843C696-6268-44F6-8F05-D80C8EFEC725}"/>
          </ac:spMkLst>
        </pc:spChg>
        <pc:spChg chg="add del mod">
          <ac:chgData name="Andrew Warren" userId="ad9dff8df4d0ce26" providerId="LiveId" clId="{47357829-485F-4581-A5EE-0A647CCD728E}" dt="2021-05-07T21:25:56.503" v="3011"/>
          <ac:spMkLst>
            <pc:docMk/>
            <pc:sldMk cId="139746687" sldId="319"/>
            <ac:spMk id="10" creationId="{E0D7BA1E-E642-49AD-82B5-CF7957176B55}"/>
          </ac:spMkLst>
        </pc:spChg>
        <pc:spChg chg="add mod">
          <ac:chgData name="Andrew Warren" userId="ad9dff8df4d0ce26" providerId="LiveId" clId="{47357829-485F-4581-A5EE-0A647CCD728E}" dt="2021-05-09T17:12:13.106" v="3313" actId="1076"/>
          <ac:spMkLst>
            <pc:docMk/>
            <pc:sldMk cId="139746687" sldId="319"/>
            <ac:spMk id="11" creationId="{081F0C87-F7F2-4AE8-B95E-883ABDF4C5C1}"/>
          </ac:spMkLst>
        </pc:spChg>
        <pc:picChg chg="add mod">
          <ac:chgData name="Andrew Warren" userId="ad9dff8df4d0ce26" providerId="LiveId" clId="{47357829-485F-4581-A5EE-0A647CCD728E}" dt="2021-05-07T21:26:03.231" v="3012" actId="1076"/>
          <ac:picMkLst>
            <pc:docMk/>
            <pc:sldMk cId="139746687" sldId="319"/>
            <ac:picMk id="7" creationId="{A056F97F-787C-4E96-8C79-15D1205E90EC}"/>
          </ac:picMkLst>
        </pc:picChg>
      </pc:sldChg>
      <pc:sldChg chg="addSp delSp modSp new mod modAnim modNotesTx">
        <pc:chgData name="Andrew Warren" userId="ad9dff8df4d0ce26" providerId="LiveId" clId="{47357829-485F-4581-A5EE-0A647CCD728E}" dt="2021-05-09T17:35:42.419" v="4424" actId="20577"/>
        <pc:sldMkLst>
          <pc:docMk/>
          <pc:sldMk cId="1732331479" sldId="320"/>
        </pc:sldMkLst>
        <pc:spChg chg="del">
          <ac:chgData name="Andrew Warren" userId="ad9dff8df4d0ce26" providerId="LiveId" clId="{47357829-485F-4581-A5EE-0A647CCD728E}" dt="2021-05-07T20:31:02.852" v="1642" actId="478"/>
          <ac:spMkLst>
            <pc:docMk/>
            <pc:sldMk cId="1732331479" sldId="320"/>
            <ac:spMk id="2" creationId="{F1FC5558-F92A-4D00-B815-1876614022E0}"/>
          </ac:spMkLst>
        </pc:spChg>
        <pc:spChg chg="del">
          <ac:chgData name="Andrew Warren" userId="ad9dff8df4d0ce26" providerId="LiveId" clId="{47357829-485F-4581-A5EE-0A647CCD728E}" dt="2021-05-07T20:31:00.696" v="1641" actId="478"/>
          <ac:spMkLst>
            <pc:docMk/>
            <pc:sldMk cId="1732331479" sldId="320"/>
            <ac:spMk id="3" creationId="{B9A3C6EB-9450-48FE-82DE-CD6AEA8EEFDC}"/>
          </ac:spMkLst>
        </pc:spChg>
        <pc:spChg chg="add mod">
          <ac:chgData name="Andrew Warren" userId="ad9dff8df4d0ce26" providerId="LiveId" clId="{47357829-485F-4581-A5EE-0A647CCD728E}" dt="2021-05-07T21:07:06.065" v="2630" actId="1076"/>
          <ac:spMkLst>
            <pc:docMk/>
            <pc:sldMk cId="1732331479" sldId="320"/>
            <ac:spMk id="6" creationId="{4C742C54-DBF0-4F93-9ECC-7C53225CFB11}"/>
          </ac:spMkLst>
        </pc:spChg>
        <pc:spChg chg="add mod">
          <ac:chgData name="Andrew Warren" userId="ad9dff8df4d0ce26" providerId="LiveId" clId="{47357829-485F-4581-A5EE-0A647CCD728E}" dt="2021-05-07T21:07:15.109" v="2632" actId="1076"/>
          <ac:spMkLst>
            <pc:docMk/>
            <pc:sldMk cId="1732331479" sldId="320"/>
            <ac:spMk id="7" creationId="{DA200133-344A-4301-9A30-92618E967FBC}"/>
          </ac:spMkLst>
        </pc:spChg>
        <pc:spChg chg="add mod">
          <ac:chgData name="Andrew Warren" userId="ad9dff8df4d0ce26" providerId="LiveId" clId="{47357829-485F-4581-A5EE-0A647CCD728E}" dt="2021-05-07T22:15:38.284" v="3285" actId="1076"/>
          <ac:spMkLst>
            <pc:docMk/>
            <pc:sldMk cId="1732331479" sldId="320"/>
            <ac:spMk id="8" creationId="{EB53EFD8-7A82-46FF-8D1D-C261DF027E99}"/>
          </ac:spMkLst>
        </pc:spChg>
        <pc:spChg chg="add mod">
          <ac:chgData name="Andrew Warren" userId="ad9dff8df4d0ce26" providerId="LiveId" clId="{47357829-485F-4581-A5EE-0A647CCD728E}" dt="2021-05-07T22:15:14.453" v="3284" actId="1076"/>
          <ac:spMkLst>
            <pc:docMk/>
            <pc:sldMk cId="1732331479" sldId="320"/>
            <ac:spMk id="9" creationId="{2755B64B-8995-46A0-AF62-707598EDC030}"/>
          </ac:spMkLst>
        </pc:spChg>
        <pc:spChg chg="add mod">
          <ac:chgData name="Andrew Warren" userId="ad9dff8df4d0ce26" providerId="LiveId" clId="{47357829-485F-4581-A5EE-0A647CCD728E}" dt="2021-05-07T21:44:28.867" v="3034" actId="1076"/>
          <ac:spMkLst>
            <pc:docMk/>
            <pc:sldMk cId="1732331479" sldId="320"/>
            <ac:spMk id="10" creationId="{E2D24D0E-09F2-4744-A357-F69559E8F01B}"/>
          </ac:spMkLst>
        </pc:spChg>
        <pc:spChg chg="add mod">
          <ac:chgData name="Andrew Warren" userId="ad9dff8df4d0ce26" providerId="LiveId" clId="{47357829-485F-4581-A5EE-0A647CCD728E}" dt="2021-05-07T21:45:06.798" v="3050" actId="1076"/>
          <ac:spMkLst>
            <pc:docMk/>
            <pc:sldMk cId="1732331479" sldId="320"/>
            <ac:spMk id="11" creationId="{145EECCD-E378-4DBA-95E4-8798540350AF}"/>
          </ac:spMkLst>
        </pc:spChg>
        <pc:spChg chg="add del mod">
          <ac:chgData name="Andrew Warren" userId="ad9dff8df4d0ce26" providerId="LiveId" clId="{47357829-485F-4581-A5EE-0A647CCD728E}" dt="2021-05-07T21:49:08.315" v="3063" actId="478"/>
          <ac:spMkLst>
            <pc:docMk/>
            <pc:sldMk cId="1732331479" sldId="320"/>
            <ac:spMk id="21" creationId="{DBB28BC4-1623-4F22-8D2F-8111E4D939E6}"/>
          </ac:spMkLst>
        </pc:spChg>
        <pc:spChg chg="add mod">
          <ac:chgData name="Andrew Warren" userId="ad9dff8df4d0ce26" providerId="LiveId" clId="{47357829-485F-4581-A5EE-0A647CCD728E}" dt="2021-05-07T21:50:48.874" v="3090" actId="1076"/>
          <ac:spMkLst>
            <pc:docMk/>
            <pc:sldMk cId="1732331479" sldId="320"/>
            <ac:spMk id="22" creationId="{34DD70D0-A1C1-4748-9BAA-0804E2754AEB}"/>
          </ac:spMkLst>
        </pc:spChg>
        <pc:spChg chg="add mod">
          <ac:chgData name="Andrew Warren" userId="ad9dff8df4d0ce26" providerId="LiveId" clId="{47357829-485F-4581-A5EE-0A647CCD728E}" dt="2021-05-07T21:51:59.089" v="3115" actId="20577"/>
          <ac:spMkLst>
            <pc:docMk/>
            <pc:sldMk cId="1732331479" sldId="320"/>
            <ac:spMk id="27" creationId="{23C774B4-07C9-4E7D-9A9A-D9EE06E376EC}"/>
          </ac:spMkLst>
        </pc:spChg>
        <pc:spChg chg="add mod">
          <ac:chgData name="Andrew Warren" userId="ad9dff8df4d0ce26" providerId="LiveId" clId="{47357829-485F-4581-A5EE-0A647CCD728E}" dt="2021-05-07T21:54:33.106" v="3141" actId="1076"/>
          <ac:spMkLst>
            <pc:docMk/>
            <pc:sldMk cId="1732331479" sldId="320"/>
            <ac:spMk id="28" creationId="{1CCFC5D2-54A9-4F83-803A-C1D6ACE9A310}"/>
          </ac:spMkLst>
        </pc:spChg>
        <pc:spChg chg="add mod">
          <ac:chgData name="Andrew Warren" userId="ad9dff8df4d0ce26" providerId="LiveId" clId="{47357829-485F-4581-A5EE-0A647CCD728E}" dt="2021-05-07T21:54:35.463" v="3142" actId="1076"/>
          <ac:spMkLst>
            <pc:docMk/>
            <pc:sldMk cId="1732331479" sldId="320"/>
            <ac:spMk id="29" creationId="{C59AF3B8-075E-44F3-B4CF-CD6DFFE5C805}"/>
          </ac:spMkLst>
        </pc:spChg>
        <pc:spChg chg="add mod">
          <ac:chgData name="Andrew Warren" userId="ad9dff8df4d0ce26" providerId="LiveId" clId="{47357829-485F-4581-A5EE-0A647CCD728E}" dt="2021-05-07T21:57:45.725" v="3174" actId="1076"/>
          <ac:spMkLst>
            <pc:docMk/>
            <pc:sldMk cId="1732331479" sldId="320"/>
            <ac:spMk id="41" creationId="{74EBA7C0-D83E-4BC8-A123-1C52698FF33B}"/>
          </ac:spMkLst>
        </pc:spChg>
        <pc:spChg chg="add mod">
          <ac:chgData name="Andrew Warren" userId="ad9dff8df4d0ce26" providerId="LiveId" clId="{47357829-485F-4581-A5EE-0A647CCD728E}" dt="2021-05-07T21:58:26.883" v="3204" actId="1076"/>
          <ac:spMkLst>
            <pc:docMk/>
            <pc:sldMk cId="1732331479" sldId="320"/>
            <ac:spMk id="42" creationId="{B6199BD2-8B7E-40FA-85CE-3AE514F7C22E}"/>
          </ac:spMkLst>
        </pc:spChg>
        <pc:spChg chg="add mod">
          <ac:chgData name="Andrew Warren" userId="ad9dff8df4d0ce26" providerId="LiveId" clId="{47357829-485F-4581-A5EE-0A647CCD728E}" dt="2021-05-07T21:58:25.009" v="3203" actId="1076"/>
          <ac:spMkLst>
            <pc:docMk/>
            <pc:sldMk cId="1732331479" sldId="320"/>
            <ac:spMk id="43" creationId="{1983B5EA-7D19-4F2E-B966-D4B1F708F5FE}"/>
          </ac:spMkLst>
        </pc:spChg>
        <pc:spChg chg="add mod">
          <ac:chgData name="Andrew Warren" userId="ad9dff8df4d0ce26" providerId="LiveId" clId="{47357829-485F-4581-A5EE-0A647CCD728E}" dt="2021-05-07T22:01:35.875" v="3231" actId="20577"/>
          <ac:spMkLst>
            <pc:docMk/>
            <pc:sldMk cId="1732331479" sldId="320"/>
            <ac:spMk id="52" creationId="{3CBA03C4-BD2E-4BCE-BF8B-6449DA0C31B3}"/>
          </ac:spMkLst>
        </pc:spChg>
        <pc:spChg chg="add mod">
          <ac:chgData name="Andrew Warren" userId="ad9dff8df4d0ce26" providerId="LiveId" clId="{47357829-485F-4581-A5EE-0A647CCD728E}" dt="2021-05-07T22:03:06.536" v="3252" actId="1076"/>
          <ac:spMkLst>
            <pc:docMk/>
            <pc:sldMk cId="1732331479" sldId="320"/>
            <ac:spMk id="53" creationId="{62F310FB-B651-4313-B434-2B05D567866C}"/>
          </ac:spMkLst>
        </pc:spChg>
        <pc:spChg chg="add del mod">
          <ac:chgData name="Andrew Warren" userId="ad9dff8df4d0ce26" providerId="LiveId" clId="{47357829-485F-4581-A5EE-0A647CCD728E}" dt="2021-05-07T22:03:59.292" v="3271"/>
          <ac:spMkLst>
            <pc:docMk/>
            <pc:sldMk cId="1732331479" sldId="320"/>
            <ac:spMk id="59" creationId="{90D3BFF5-E986-4C1A-B9B7-DD0846347357}"/>
          </ac:spMkLst>
        </pc:spChg>
        <pc:spChg chg="add mod">
          <ac:chgData name="Andrew Warren" userId="ad9dff8df4d0ce26" providerId="LiveId" clId="{47357829-485F-4581-A5EE-0A647CCD728E}" dt="2021-05-07T22:03:57.083" v="3269" actId="20577"/>
          <ac:spMkLst>
            <pc:docMk/>
            <pc:sldMk cId="1732331479" sldId="320"/>
            <ac:spMk id="60" creationId="{DE53A873-AD48-47F4-8FC8-A74EB0DDBBA7}"/>
          </ac:spMkLst>
        </pc:spChg>
        <pc:picChg chg="add mod">
          <ac:chgData name="Andrew Warren" userId="ad9dff8df4d0ce26" providerId="LiveId" clId="{47357829-485F-4581-A5EE-0A647CCD728E}" dt="2021-05-07T21:06:55.057" v="2628" actId="1076"/>
          <ac:picMkLst>
            <pc:docMk/>
            <pc:sldMk cId="1732331479" sldId="320"/>
            <ac:picMk id="5" creationId="{92979348-92AD-4A0A-A6D3-77788DB10A9D}"/>
          </ac:picMkLst>
        </pc:picChg>
        <pc:cxnChg chg="add mod">
          <ac:chgData name="Andrew Warren" userId="ad9dff8df4d0ce26" providerId="LiveId" clId="{47357829-485F-4581-A5EE-0A647CCD728E}" dt="2021-05-07T21:45:21.050" v="3055" actId="14100"/>
          <ac:cxnSpMkLst>
            <pc:docMk/>
            <pc:sldMk cId="1732331479" sldId="320"/>
            <ac:cxnSpMk id="13" creationId="{773EAB14-824C-4425-94EA-949627783897}"/>
          </ac:cxnSpMkLst>
        </pc:cxnChg>
        <pc:cxnChg chg="add mod">
          <ac:chgData name="Andrew Warren" userId="ad9dff8df4d0ce26" providerId="LiveId" clId="{47357829-485F-4581-A5EE-0A647CCD728E}" dt="2021-05-07T21:45:44.221" v="3061" actId="14100"/>
          <ac:cxnSpMkLst>
            <pc:docMk/>
            <pc:sldMk cId="1732331479" sldId="320"/>
            <ac:cxnSpMk id="17" creationId="{5269238A-CEBF-4328-B6D7-B06DA53532E8}"/>
          </ac:cxnSpMkLst>
        </pc:cxnChg>
        <pc:cxnChg chg="add mod">
          <ac:chgData name="Andrew Warren" userId="ad9dff8df4d0ce26" providerId="LiveId" clId="{47357829-485F-4581-A5EE-0A647CCD728E}" dt="2021-05-07T21:50:46.006" v="3089" actId="14100"/>
          <ac:cxnSpMkLst>
            <pc:docMk/>
            <pc:sldMk cId="1732331479" sldId="320"/>
            <ac:cxnSpMk id="23" creationId="{E1980F5C-B16E-4DA1-8425-F5398BEB90D1}"/>
          </ac:cxnSpMkLst>
        </pc:cxnChg>
        <pc:cxnChg chg="add mod">
          <ac:chgData name="Andrew Warren" userId="ad9dff8df4d0ce26" providerId="LiveId" clId="{47357829-485F-4581-A5EE-0A647CCD728E}" dt="2021-05-07T21:55:23.177" v="3160" actId="14100"/>
          <ac:cxnSpMkLst>
            <pc:docMk/>
            <pc:sldMk cId="1732331479" sldId="320"/>
            <ac:cxnSpMk id="30" creationId="{CB8E19E9-51FB-42B2-903C-2158F8A0A661}"/>
          </ac:cxnSpMkLst>
        </pc:cxnChg>
        <pc:cxnChg chg="add mod">
          <ac:chgData name="Andrew Warren" userId="ad9dff8df4d0ce26" providerId="LiveId" clId="{47357829-485F-4581-A5EE-0A647CCD728E}" dt="2021-05-07T21:55:02.123" v="3153" actId="1076"/>
          <ac:cxnSpMkLst>
            <pc:docMk/>
            <pc:sldMk cId="1732331479" sldId="320"/>
            <ac:cxnSpMk id="31" creationId="{11A5D250-B173-42AD-B7CC-DC4916961CD4}"/>
          </ac:cxnSpMkLst>
        </pc:cxnChg>
        <pc:cxnChg chg="add mod">
          <ac:chgData name="Andrew Warren" userId="ad9dff8df4d0ce26" providerId="LiveId" clId="{47357829-485F-4581-A5EE-0A647CCD728E}" dt="2021-05-07T21:55:11.088" v="3156" actId="1076"/>
          <ac:cxnSpMkLst>
            <pc:docMk/>
            <pc:sldMk cId="1732331479" sldId="320"/>
            <ac:cxnSpMk id="32" creationId="{F911239E-C30C-4B50-83CF-54FD4558DCAD}"/>
          </ac:cxnSpMkLst>
        </pc:cxnChg>
        <pc:cxnChg chg="add mod">
          <ac:chgData name="Andrew Warren" userId="ad9dff8df4d0ce26" providerId="LiveId" clId="{47357829-485F-4581-A5EE-0A647CCD728E}" dt="2021-05-07T21:58:52.951" v="3215" actId="14100"/>
          <ac:cxnSpMkLst>
            <pc:docMk/>
            <pc:sldMk cId="1732331479" sldId="320"/>
            <ac:cxnSpMk id="44" creationId="{7E2E2102-7EE6-4418-BF4B-258D4660B76E}"/>
          </ac:cxnSpMkLst>
        </pc:cxnChg>
        <pc:cxnChg chg="add mod">
          <ac:chgData name="Andrew Warren" userId="ad9dff8df4d0ce26" providerId="LiveId" clId="{47357829-485F-4581-A5EE-0A647CCD728E}" dt="2021-05-07T21:58:46.367" v="3213" actId="14100"/>
          <ac:cxnSpMkLst>
            <pc:docMk/>
            <pc:sldMk cId="1732331479" sldId="320"/>
            <ac:cxnSpMk id="45" creationId="{14088063-F2EE-48C6-BA93-1525A7E54B8B}"/>
          </ac:cxnSpMkLst>
        </pc:cxnChg>
        <pc:cxnChg chg="add mod">
          <ac:chgData name="Andrew Warren" userId="ad9dff8df4d0ce26" providerId="LiveId" clId="{47357829-485F-4581-A5EE-0A647CCD728E}" dt="2021-05-07T21:58:43.610" v="3212" actId="14100"/>
          <ac:cxnSpMkLst>
            <pc:docMk/>
            <pc:sldMk cId="1732331479" sldId="320"/>
            <ac:cxnSpMk id="46" creationId="{1B54A0E2-9E7D-4774-8D89-8279ECFBF050}"/>
          </ac:cxnSpMkLst>
        </pc:cxnChg>
        <pc:cxnChg chg="add mod">
          <ac:chgData name="Andrew Warren" userId="ad9dff8df4d0ce26" providerId="LiveId" clId="{47357829-485F-4581-A5EE-0A647CCD728E}" dt="2021-05-07T22:03:12.801" v="3255" actId="14100"/>
          <ac:cxnSpMkLst>
            <pc:docMk/>
            <pc:sldMk cId="1732331479" sldId="320"/>
            <ac:cxnSpMk id="54" creationId="{29690FED-C7C2-4A0F-A325-1253146456B2}"/>
          </ac:cxnSpMkLst>
        </pc:cxnChg>
        <pc:cxnChg chg="add mod">
          <ac:chgData name="Andrew Warren" userId="ad9dff8df4d0ce26" providerId="LiveId" clId="{47357829-485F-4581-A5EE-0A647CCD728E}" dt="2021-05-07T22:03:02.419" v="3250" actId="1076"/>
          <ac:cxnSpMkLst>
            <pc:docMk/>
            <pc:sldMk cId="1732331479" sldId="320"/>
            <ac:cxnSpMk id="55" creationId="{47F56BBC-50C7-4942-BCDE-E0A223925BD6}"/>
          </ac:cxnSpMkLst>
        </pc:cxnChg>
        <pc:cxnChg chg="add mod">
          <ac:chgData name="Andrew Warren" userId="ad9dff8df4d0ce26" providerId="LiveId" clId="{47357829-485F-4581-A5EE-0A647CCD728E}" dt="2021-05-07T22:04:12.811" v="3274" actId="14100"/>
          <ac:cxnSpMkLst>
            <pc:docMk/>
            <pc:sldMk cId="1732331479" sldId="320"/>
            <ac:cxnSpMk id="62" creationId="{38949D65-B211-4A03-85B0-329B3982BAC8}"/>
          </ac:cxnSpMkLst>
        </pc:cxnChg>
      </pc:sldChg>
      <pc:sldChg chg="addSp delSp modSp new mod ord modAnim">
        <pc:chgData name="Andrew Warren" userId="ad9dff8df4d0ce26" providerId="LiveId" clId="{47357829-485F-4581-A5EE-0A647CCD728E}" dt="2021-05-08T22:32:00.911" v="3309"/>
        <pc:sldMkLst>
          <pc:docMk/>
          <pc:sldMk cId="2602809123" sldId="321"/>
        </pc:sldMkLst>
        <pc:spChg chg="mod">
          <ac:chgData name="Andrew Warren" userId="ad9dff8df4d0ce26" providerId="LiveId" clId="{47357829-485F-4581-A5EE-0A647CCD728E}" dt="2021-05-07T20:45:09.893" v="1954" actId="20577"/>
          <ac:spMkLst>
            <pc:docMk/>
            <pc:sldMk cId="2602809123" sldId="321"/>
            <ac:spMk id="2" creationId="{56922233-8EA4-41F1-A621-7677B1C85D8F}"/>
          </ac:spMkLst>
        </pc:spChg>
        <pc:spChg chg="del">
          <ac:chgData name="Andrew Warren" userId="ad9dff8df4d0ce26" providerId="LiveId" clId="{47357829-485F-4581-A5EE-0A647CCD728E}" dt="2021-05-07T20:35:41.773" v="1735" actId="478"/>
          <ac:spMkLst>
            <pc:docMk/>
            <pc:sldMk cId="2602809123" sldId="321"/>
            <ac:spMk id="3" creationId="{213631DD-557C-4BD4-B6E8-29C512EE7164}"/>
          </ac:spMkLst>
        </pc:spChg>
        <pc:spChg chg="add mod">
          <ac:chgData name="Andrew Warren" userId="ad9dff8df4d0ce26" providerId="LiveId" clId="{47357829-485F-4581-A5EE-0A647CCD728E}" dt="2021-05-08T22:30:58.420" v="3305" actId="1076"/>
          <ac:spMkLst>
            <pc:docMk/>
            <pc:sldMk cId="2602809123" sldId="321"/>
            <ac:spMk id="4" creationId="{223FC523-7B38-48AC-A87E-37F6E6B837A2}"/>
          </ac:spMkLst>
        </pc:spChg>
        <pc:spChg chg="add mod">
          <ac:chgData name="Andrew Warren" userId="ad9dff8df4d0ce26" providerId="LiveId" clId="{47357829-485F-4581-A5EE-0A647CCD728E}" dt="2021-05-07T21:38:48.074" v="3016" actId="164"/>
          <ac:spMkLst>
            <pc:docMk/>
            <pc:sldMk cId="2602809123" sldId="321"/>
            <ac:spMk id="5" creationId="{B8D81183-B33B-4564-B6C4-8D0B13046EF4}"/>
          </ac:spMkLst>
        </pc:spChg>
        <pc:spChg chg="add mod">
          <ac:chgData name="Andrew Warren" userId="ad9dff8df4d0ce26" providerId="LiveId" clId="{47357829-485F-4581-A5EE-0A647CCD728E}" dt="2021-05-07T21:38:48.074" v="3016" actId="164"/>
          <ac:spMkLst>
            <pc:docMk/>
            <pc:sldMk cId="2602809123" sldId="321"/>
            <ac:spMk id="6" creationId="{1076B897-E7C8-46C8-8040-3D71ACE0F051}"/>
          </ac:spMkLst>
        </pc:spChg>
        <pc:spChg chg="add mod">
          <ac:chgData name="Andrew Warren" userId="ad9dff8df4d0ce26" providerId="LiveId" clId="{47357829-485F-4581-A5EE-0A647CCD728E}" dt="2021-05-08T22:30:34.983" v="3300" actId="1076"/>
          <ac:spMkLst>
            <pc:docMk/>
            <pc:sldMk cId="2602809123" sldId="321"/>
            <ac:spMk id="18" creationId="{EED982E9-6F13-45BE-BFA9-17A9AE9E8089}"/>
          </ac:spMkLst>
        </pc:spChg>
        <pc:spChg chg="add mod">
          <ac:chgData name="Andrew Warren" userId="ad9dff8df4d0ce26" providerId="LiveId" clId="{47357829-485F-4581-A5EE-0A647CCD728E}" dt="2021-05-08T22:30:38.991" v="3301" actId="1076"/>
          <ac:spMkLst>
            <pc:docMk/>
            <pc:sldMk cId="2602809123" sldId="321"/>
            <ac:spMk id="20" creationId="{7D751B1A-19FF-400D-89F4-F5F58E966547}"/>
          </ac:spMkLst>
        </pc:spChg>
        <pc:spChg chg="add mod">
          <ac:chgData name="Andrew Warren" userId="ad9dff8df4d0ce26" providerId="LiveId" clId="{47357829-485F-4581-A5EE-0A647CCD728E}" dt="2021-05-07T21:05:49.017" v="2530" actId="1076"/>
          <ac:spMkLst>
            <pc:docMk/>
            <pc:sldMk cId="2602809123" sldId="321"/>
            <ac:spMk id="23" creationId="{FF8C8A59-B104-4B0C-A85F-A453D6FE74D5}"/>
          </ac:spMkLst>
        </pc:spChg>
        <pc:spChg chg="add mod">
          <ac:chgData name="Andrew Warren" userId="ad9dff8df4d0ce26" providerId="LiveId" clId="{47357829-485F-4581-A5EE-0A647CCD728E}" dt="2021-05-07T20:59:48.190" v="2415" actId="1076"/>
          <ac:spMkLst>
            <pc:docMk/>
            <pc:sldMk cId="2602809123" sldId="321"/>
            <ac:spMk id="24" creationId="{078C0441-4BD0-49E1-BF49-67127391092F}"/>
          </ac:spMkLst>
        </pc:spChg>
        <pc:grpChg chg="add mod">
          <ac:chgData name="Andrew Warren" userId="ad9dff8df4d0ce26" providerId="LiveId" clId="{47357829-485F-4581-A5EE-0A647CCD728E}" dt="2021-05-08T22:30:19.915" v="3296" actId="1076"/>
          <ac:grpSpMkLst>
            <pc:docMk/>
            <pc:sldMk cId="2602809123" sldId="321"/>
            <ac:grpSpMk id="25" creationId="{AA042618-6C94-4AE0-B739-A6283D9B251F}"/>
          </ac:grpSpMkLst>
        </pc:grpChg>
        <pc:grpChg chg="add mod">
          <ac:chgData name="Andrew Warren" userId="ad9dff8df4d0ce26" providerId="LiveId" clId="{47357829-485F-4581-A5EE-0A647CCD728E}" dt="2021-05-08T22:30:50.560" v="3303" actId="1076"/>
          <ac:grpSpMkLst>
            <pc:docMk/>
            <pc:sldMk cId="2602809123" sldId="321"/>
            <ac:grpSpMk id="26" creationId="{3ECDFF2E-AE60-4FD9-A5FE-06BF1144099A}"/>
          </ac:grpSpMkLst>
        </pc:grpChg>
        <pc:grpChg chg="add mod">
          <ac:chgData name="Andrew Warren" userId="ad9dff8df4d0ce26" providerId="LiveId" clId="{47357829-485F-4581-A5EE-0A647CCD728E}" dt="2021-05-07T21:39:01.877" v="3017" actId="164"/>
          <ac:grpSpMkLst>
            <pc:docMk/>
            <pc:sldMk cId="2602809123" sldId="321"/>
            <ac:grpSpMk id="27" creationId="{88930536-CCD0-4B64-B615-D3A73B33EE10}"/>
          </ac:grpSpMkLst>
        </pc:grpChg>
        <pc:cxnChg chg="add mod">
          <ac:chgData name="Andrew Warren" userId="ad9dff8df4d0ce26" providerId="LiveId" clId="{47357829-485F-4581-A5EE-0A647CCD728E}" dt="2021-05-08T22:30:58.420" v="3305" actId="1076"/>
          <ac:cxnSpMkLst>
            <pc:docMk/>
            <pc:sldMk cId="2602809123" sldId="321"/>
            <ac:cxnSpMk id="8" creationId="{C7B4C490-8F1A-45CA-9395-B5EC7388751D}"/>
          </ac:cxnSpMkLst>
        </pc:cxnChg>
        <pc:cxnChg chg="add mod">
          <ac:chgData name="Andrew Warren" userId="ad9dff8df4d0ce26" providerId="LiveId" clId="{47357829-485F-4581-A5EE-0A647CCD728E}" dt="2021-05-07T21:38:48.074" v="3016" actId="164"/>
          <ac:cxnSpMkLst>
            <pc:docMk/>
            <pc:sldMk cId="2602809123" sldId="321"/>
            <ac:cxnSpMk id="9" creationId="{BA91C2CE-35EC-4CC2-BE58-6687817AEBC6}"/>
          </ac:cxnSpMkLst>
        </pc:cxnChg>
        <pc:cxnChg chg="add mod">
          <ac:chgData name="Andrew Warren" userId="ad9dff8df4d0ce26" providerId="LiveId" clId="{47357829-485F-4581-A5EE-0A647CCD728E}" dt="2021-05-08T22:31:50.435" v="3308" actId="14100"/>
          <ac:cxnSpMkLst>
            <pc:docMk/>
            <pc:sldMk cId="2602809123" sldId="321"/>
            <ac:cxnSpMk id="12" creationId="{A482EEBC-21A6-4AE6-828F-A284F2C311B7}"/>
          </ac:cxnSpMkLst>
        </pc:cxnChg>
        <pc:cxnChg chg="add mod">
          <ac:chgData name="Andrew Warren" userId="ad9dff8df4d0ce26" providerId="LiveId" clId="{47357829-485F-4581-A5EE-0A647CCD728E}" dt="2021-05-08T22:30:53.387" v="3304" actId="14100"/>
          <ac:cxnSpMkLst>
            <pc:docMk/>
            <pc:sldMk cId="2602809123" sldId="321"/>
            <ac:cxnSpMk id="13" creationId="{95E58E3A-C07C-4ACE-9470-C3D54BE36D5B}"/>
          </ac:cxnSpMkLst>
        </pc:cxnChg>
        <pc:cxnChg chg="add mod">
          <ac:chgData name="Andrew Warren" userId="ad9dff8df4d0ce26" providerId="LiveId" clId="{47357829-485F-4581-A5EE-0A647CCD728E}" dt="2021-05-07T21:39:01.877" v="3017" actId="164"/>
          <ac:cxnSpMkLst>
            <pc:docMk/>
            <pc:sldMk cId="2602809123" sldId="321"/>
            <ac:cxnSpMk id="19" creationId="{54C2EB46-3237-4291-872A-83A37E005271}"/>
          </ac:cxnSpMkLst>
        </pc:cxnChg>
      </pc:sldChg>
      <pc:sldMasterChg chg="del delSldLayout">
        <pc:chgData name="Andrew Warren" userId="ad9dff8df4d0ce26" providerId="LiveId" clId="{47357829-485F-4581-A5EE-0A647CCD728E}" dt="2021-05-07T19:31:18.374" v="10" actId="47"/>
        <pc:sldMasterMkLst>
          <pc:docMk/>
          <pc:sldMasterMk cId="3164092169" sldId="2147483648"/>
        </pc:sldMasterMkLst>
        <pc:sldLayoutChg chg="del">
          <pc:chgData name="Andrew Warren" userId="ad9dff8df4d0ce26" providerId="LiveId" clId="{47357829-485F-4581-A5EE-0A647CCD728E}" dt="2021-05-07T19:31:18.374" v="10" actId="47"/>
          <pc:sldLayoutMkLst>
            <pc:docMk/>
            <pc:sldMasterMk cId="3164092169" sldId="2147483648"/>
            <pc:sldLayoutMk cId="2530431573" sldId="2147483649"/>
          </pc:sldLayoutMkLst>
        </pc:sldLayoutChg>
        <pc:sldLayoutChg chg="del">
          <pc:chgData name="Andrew Warren" userId="ad9dff8df4d0ce26" providerId="LiveId" clId="{47357829-485F-4581-A5EE-0A647CCD728E}" dt="2021-05-07T19:31:18.374" v="10" actId="47"/>
          <pc:sldLayoutMkLst>
            <pc:docMk/>
            <pc:sldMasterMk cId="3164092169" sldId="2147483648"/>
            <pc:sldLayoutMk cId="197169453" sldId="2147483650"/>
          </pc:sldLayoutMkLst>
        </pc:sldLayoutChg>
        <pc:sldLayoutChg chg="del">
          <pc:chgData name="Andrew Warren" userId="ad9dff8df4d0ce26" providerId="LiveId" clId="{47357829-485F-4581-A5EE-0A647CCD728E}" dt="2021-05-07T19:31:18.374" v="10" actId="47"/>
          <pc:sldLayoutMkLst>
            <pc:docMk/>
            <pc:sldMasterMk cId="3164092169" sldId="2147483648"/>
            <pc:sldLayoutMk cId="1020959948" sldId="2147483651"/>
          </pc:sldLayoutMkLst>
        </pc:sldLayoutChg>
        <pc:sldLayoutChg chg="del">
          <pc:chgData name="Andrew Warren" userId="ad9dff8df4d0ce26" providerId="LiveId" clId="{47357829-485F-4581-A5EE-0A647CCD728E}" dt="2021-05-07T19:31:18.374" v="10" actId="47"/>
          <pc:sldLayoutMkLst>
            <pc:docMk/>
            <pc:sldMasterMk cId="3164092169" sldId="2147483648"/>
            <pc:sldLayoutMk cId="122956985" sldId="2147483652"/>
          </pc:sldLayoutMkLst>
        </pc:sldLayoutChg>
        <pc:sldLayoutChg chg="del">
          <pc:chgData name="Andrew Warren" userId="ad9dff8df4d0ce26" providerId="LiveId" clId="{47357829-485F-4581-A5EE-0A647CCD728E}" dt="2021-05-07T19:31:18.374" v="10" actId="47"/>
          <pc:sldLayoutMkLst>
            <pc:docMk/>
            <pc:sldMasterMk cId="3164092169" sldId="2147483648"/>
            <pc:sldLayoutMk cId="3665749428" sldId="2147483653"/>
          </pc:sldLayoutMkLst>
        </pc:sldLayoutChg>
        <pc:sldLayoutChg chg="del">
          <pc:chgData name="Andrew Warren" userId="ad9dff8df4d0ce26" providerId="LiveId" clId="{47357829-485F-4581-A5EE-0A647CCD728E}" dt="2021-05-07T19:31:18.374" v="10" actId="47"/>
          <pc:sldLayoutMkLst>
            <pc:docMk/>
            <pc:sldMasterMk cId="3164092169" sldId="2147483648"/>
            <pc:sldLayoutMk cId="126705817" sldId="2147483654"/>
          </pc:sldLayoutMkLst>
        </pc:sldLayoutChg>
        <pc:sldLayoutChg chg="del">
          <pc:chgData name="Andrew Warren" userId="ad9dff8df4d0ce26" providerId="LiveId" clId="{47357829-485F-4581-A5EE-0A647CCD728E}" dt="2021-05-07T19:31:18.374" v="10" actId="47"/>
          <pc:sldLayoutMkLst>
            <pc:docMk/>
            <pc:sldMasterMk cId="3164092169" sldId="2147483648"/>
            <pc:sldLayoutMk cId="1253324157" sldId="2147483655"/>
          </pc:sldLayoutMkLst>
        </pc:sldLayoutChg>
        <pc:sldLayoutChg chg="del">
          <pc:chgData name="Andrew Warren" userId="ad9dff8df4d0ce26" providerId="LiveId" clId="{47357829-485F-4581-A5EE-0A647CCD728E}" dt="2021-05-07T19:31:18.374" v="10" actId="47"/>
          <pc:sldLayoutMkLst>
            <pc:docMk/>
            <pc:sldMasterMk cId="3164092169" sldId="2147483648"/>
            <pc:sldLayoutMk cId="2509112526" sldId="2147483656"/>
          </pc:sldLayoutMkLst>
        </pc:sldLayoutChg>
        <pc:sldLayoutChg chg="del">
          <pc:chgData name="Andrew Warren" userId="ad9dff8df4d0ce26" providerId="LiveId" clId="{47357829-485F-4581-A5EE-0A647CCD728E}" dt="2021-05-07T19:31:18.374" v="10" actId="47"/>
          <pc:sldLayoutMkLst>
            <pc:docMk/>
            <pc:sldMasterMk cId="3164092169" sldId="2147483648"/>
            <pc:sldLayoutMk cId="819717829" sldId="2147483657"/>
          </pc:sldLayoutMkLst>
        </pc:sldLayoutChg>
        <pc:sldLayoutChg chg="del">
          <pc:chgData name="Andrew Warren" userId="ad9dff8df4d0ce26" providerId="LiveId" clId="{47357829-485F-4581-A5EE-0A647CCD728E}" dt="2021-05-07T19:31:18.374" v="10" actId="47"/>
          <pc:sldLayoutMkLst>
            <pc:docMk/>
            <pc:sldMasterMk cId="3164092169" sldId="2147483648"/>
            <pc:sldLayoutMk cId="4271054392" sldId="2147483658"/>
          </pc:sldLayoutMkLst>
        </pc:sldLayoutChg>
        <pc:sldLayoutChg chg="del">
          <pc:chgData name="Andrew Warren" userId="ad9dff8df4d0ce26" providerId="LiveId" clId="{47357829-485F-4581-A5EE-0A647CCD728E}" dt="2021-05-07T19:31:18.374" v="10" actId="47"/>
          <pc:sldLayoutMkLst>
            <pc:docMk/>
            <pc:sldMasterMk cId="3164092169" sldId="2147483648"/>
            <pc:sldLayoutMk cId="4016063554" sldId="2147483659"/>
          </pc:sldLayoutMkLst>
        </pc:sldLayoutChg>
        <pc:sldLayoutChg chg="del">
          <pc:chgData name="Andrew Warren" userId="ad9dff8df4d0ce26" providerId="LiveId" clId="{47357829-485F-4581-A5EE-0A647CCD728E}" dt="2021-05-07T19:31:18.374" v="10" actId="47"/>
          <pc:sldLayoutMkLst>
            <pc:docMk/>
            <pc:sldMasterMk cId="3164092169" sldId="2147483648"/>
            <pc:sldLayoutMk cId="2571133933"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6AD4C-28F6-44A9-83DA-1D66A6284B4E}" type="datetimeFigureOut">
              <a:rPr lang="en-US" smtClean="0"/>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A2F69D-B16E-47EE-A337-1D1C5DF24B07}" type="slidenum">
              <a:rPr lang="en-US" smtClean="0"/>
              <a:t>‹#›</a:t>
            </a:fld>
            <a:endParaRPr lang="en-US"/>
          </a:p>
        </p:txBody>
      </p:sp>
    </p:spTree>
    <p:extLst>
      <p:ext uri="{BB962C8B-B14F-4D97-AF65-F5344CB8AC3E}">
        <p14:creationId xmlns:p14="http://schemas.microsoft.com/office/powerpoint/2010/main" val="324790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C9CC7F-D7FD-7142-9894-9CD0A54CFB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830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HMDA API: a record for every home loan application in the U.S. (almost)</a:t>
            </a:r>
          </a:p>
          <a:p>
            <a:r>
              <a:rPr lang="en-US" dirty="0"/>
              <a:t>Includes race of applicant, census tract of the home, outcome and purpose of the application.</a:t>
            </a:r>
          </a:p>
          <a:p>
            <a:r>
              <a:rPr lang="en-US" dirty="0"/>
              <a:t>Created a dataset for each state in the U.S. that summarizes these attributes by county, merged it with census data by county. </a:t>
            </a:r>
          </a:p>
          <a:p>
            <a:endParaRPr lang="en-US" dirty="0"/>
          </a:p>
        </p:txBody>
      </p:sp>
      <p:sp>
        <p:nvSpPr>
          <p:cNvPr id="4" name="Slide Number Placeholder 3"/>
          <p:cNvSpPr>
            <a:spLocks noGrp="1"/>
          </p:cNvSpPr>
          <p:nvPr>
            <p:ph type="sldNum" sz="quarter" idx="5"/>
          </p:nvPr>
        </p:nvSpPr>
        <p:spPr/>
        <p:txBody>
          <a:bodyPr/>
          <a:lstStyle/>
          <a:p>
            <a:fld id="{09A2F69D-B16E-47EE-A337-1D1C5DF24B07}" type="slidenum">
              <a:rPr lang="en-US" smtClean="0"/>
              <a:t>3</a:t>
            </a:fld>
            <a:endParaRPr lang="en-US"/>
          </a:p>
        </p:txBody>
      </p:sp>
    </p:spTree>
    <p:extLst>
      <p:ext uri="{BB962C8B-B14F-4D97-AF65-F5344CB8AC3E}">
        <p14:creationId xmlns:p14="http://schemas.microsoft.com/office/powerpoint/2010/main" val="390905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A2F69D-B16E-47EE-A337-1D1C5DF24B07}" type="slidenum">
              <a:rPr lang="en-US" smtClean="0"/>
              <a:t>4</a:t>
            </a:fld>
            <a:endParaRPr lang="en-US"/>
          </a:p>
        </p:txBody>
      </p:sp>
    </p:spTree>
    <p:extLst>
      <p:ext uri="{BB962C8B-B14F-4D97-AF65-F5344CB8AC3E}">
        <p14:creationId xmlns:p14="http://schemas.microsoft.com/office/powerpoint/2010/main" val="33155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run my scripts for any combination of states and years, and add any ACS variables you like.</a:t>
            </a:r>
          </a:p>
          <a:p>
            <a:pPr marL="171450" indent="-171450">
              <a:buFontTx/>
              <a:buChar char="-"/>
            </a:pPr>
            <a:r>
              <a:rPr lang="en-US" dirty="0"/>
              <a:t>Here’s an example of what you can do with 2019 data across all fifty states.</a:t>
            </a:r>
          </a:p>
          <a:p>
            <a:pPr marL="171450" indent="-171450">
              <a:buFontTx/>
              <a:buChar char="-"/>
            </a:pPr>
            <a:r>
              <a:rPr lang="en-US" dirty="0"/>
              <a:t>Each plot is a census region, each bubble is a county, and the size of the bubble is the county’s population.</a:t>
            </a:r>
          </a:p>
          <a:p>
            <a:pPr marL="171450" indent="-171450">
              <a:buFontTx/>
              <a:buChar char="-"/>
            </a:pPr>
            <a:r>
              <a:rPr lang="en-US" dirty="0"/>
              <a:t>The ratio measure of new Black homes is on the y-axis, and median home value is on the x-axis.</a:t>
            </a:r>
          </a:p>
          <a:p>
            <a:pPr marL="171450" indent="-171450">
              <a:buFontTx/>
              <a:buChar char="-"/>
            </a:pPr>
            <a:r>
              <a:rPr lang="en-US" dirty="0"/>
              <a:t>You can see pretty different relationships between home value and black home purchase ratio by region.</a:t>
            </a:r>
          </a:p>
          <a:p>
            <a:pPr marL="171450" indent="-171450">
              <a:buFontTx/>
              <a:buChar char="-"/>
            </a:pPr>
            <a:r>
              <a:rPr lang="en-US" dirty="0"/>
              <a:t>And in case you’re curious, here are some of the counties that have the highest ratios in each region.</a:t>
            </a:r>
          </a:p>
          <a:p>
            <a:pPr marL="171450" indent="-171450">
              <a:buFontTx/>
              <a:buChar char="-"/>
            </a:pPr>
            <a:r>
              <a:rPr lang="en-US" dirty="0"/>
              <a:t>I think the cool innovation of this project is that you can throw almost any ACS variable you want on the x-axis here. And you could also do much deeper analysis by running my script for multiple years, which would allow you essentially create a longitudinal </a:t>
            </a:r>
            <a:r>
              <a:rPr lang="en-US"/>
              <a:t>data.</a:t>
            </a:r>
            <a:endParaRPr lang="en-US" dirty="0"/>
          </a:p>
        </p:txBody>
      </p:sp>
      <p:sp>
        <p:nvSpPr>
          <p:cNvPr id="4" name="Slide Number Placeholder 3"/>
          <p:cNvSpPr>
            <a:spLocks noGrp="1"/>
          </p:cNvSpPr>
          <p:nvPr>
            <p:ph type="sldNum" sz="quarter" idx="5"/>
          </p:nvPr>
        </p:nvSpPr>
        <p:spPr/>
        <p:txBody>
          <a:bodyPr/>
          <a:lstStyle/>
          <a:p>
            <a:fld id="{09A2F69D-B16E-47EE-A337-1D1C5DF24B07}" type="slidenum">
              <a:rPr lang="en-US" smtClean="0"/>
              <a:t>5</a:t>
            </a:fld>
            <a:endParaRPr lang="en-US"/>
          </a:p>
        </p:txBody>
      </p:sp>
    </p:spTree>
    <p:extLst>
      <p:ext uri="{BB962C8B-B14F-4D97-AF65-F5344CB8AC3E}">
        <p14:creationId xmlns:p14="http://schemas.microsoft.com/office/powerpoint/2010/main" val="23516645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4" descr="Large orange blocky &quot;S&quot; placed on the bottom right corner of the slide. " title="Syracuse University Block S">
            <a:extLst>
              <a:ext uri="{FF2B5EF4-FFF2-40B4-BE49-F238E27FC236}">
                <a16:creationId xmlns:a16="http://schemas.microsoft.com/office/drawing/2014/main" id="{D1E18515-35BE-7644-8158-2284E6C0A6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2" r="11376" b="6722"/>
          <a:stretch/>
        </p:blipFill>
        <p:spPr>
          <a:xfrm>
            <a:off x="7772400" y="457200"/>
            <a:ext cx="4416552" cy="6400800"/>
          </a:xfrm>
          <a:prstGeom prst="rect">
            <a:avLst/>
          </a:prstGeom>
        </p:spPr>
      </p:pic>
      <p:pic>
        <p:nvPicPr>
          <p:cNvPr id="6" name="Picture 5" descr="The logo for Syracuse University's Maxwell School of Citizenship and Public Affairs&#10;&#10;Syracuse University is presented next to a block S in orange on a white background. Maxwell School of Citizenship and Public Affairs is presented immediately below in blue on a white background.">
            <a:extLst>
              <a:ext uri="{FF2B5EF4-FFF2-40B4-BE49-F238E27FC236}">
                <a16:creationId xmlns:a16="http://schemas.microsoft.com/office/drawing/2014/main" id="{E2A7DA17-9DFD-8045-81F4-2A24AF21C079}"/>
              </a:ext>
            </a:extLst>
          </p:cNvPr>
          <p:cNvPicPr>
            <a:picLocks noChangeAspect="1"/>
          </p:cNvPicPr>
          <p:nvPr userDrawn="1"/>
        </p:nvPicPr>
        <p:blipFill>
          <a:blip r:embed="rId3"/>
          <a:stretch>
            <a:fillRect/>
          </a:stretch>
        </p:blipFill>
        <p:spPr>
          <a:xfrm>
            <a:off x="731520" y="457200"/>
            <a:ext cx="3785839" cy="980733"/>
          </a:xfrm>
          <a:prstGeom prst="rect">
            <a:avLst/>
          </a:prstGeom>
        </p:spPr>
      </p:pic>
    </p:spTree>
    <p:extLst>
      <p:ext uri="{BB962C8B-B14F-4D97-AF65-F5344CB8AC3E}">
        <p14:creationId xmlns:p14="http://schemas.microsoft.com/office/powerpoint/2010/main" val="718346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a:xfrm>
            <a:off x="838200" y="365125"/>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56269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1"/>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2097180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83900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872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Oran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88" y="4114800"/>
            <a:ext cx="5224821" cy="1500187"/>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8" name="Picture Placeholder 3">
            <a:extLst>
              <a:ext uri="{FF2B5EF4-FFF2-40B4-BE49-F238E27FC236}">
                <a16:creationId xmlns:a16="http://schemas.microsoft.com/office/drawing/2014/main" id="{0816FEDB-1838-C944-A3FD-F00975D579E6}"/>
              </a:ext>
            </a:extLst>
          </p:cNvPr>
          <p:cNvSpPr>
            <a:spLocks noGrp="1"/>
          </p:cNvSpPr>
          <p:nvPr>
            <p:ph type="pic" sz="quarter" idx="10"/>
          </p:nvPr>
        </p:nvSpPr>
        <p:spPr>
          <a:xfrm>
            <a:off x="6492240" y="0"/>
            <a:ext cx="5699760" cy="6858000"/>
          </a:xfrm>
          <a:solidFill>
            <a:schemeClr val="tx1"/>
          </a:solidFill>
        </p:spPr>
        <p:txBody>
          <a:bodyPr/>
          <a:lstStyle>
            <a:lvl1pPr marL="0" indent="0">
              <a:buNone/>
              <a:defRPr/>
            </a:lvl1pPr>
          </a:lstStyle>
          <a:p>
            <a:endParaRPr lang="en-US" dirty="0"/>
          </a:p>
        </p:txBody>
      </p:sp>
    </p:spTree>
    <p:extLst>
      <p:ext uri="{BB962C8B-B14F-4D97-AF65-F5344CB8AC3E}">
        <p14:creationId xmlns:p14="http://schemas.microsoft.com/office/powerpoint/2010/main" val="3114596444"/>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704031" y="1060809"/>
            <a:ext cx="5224821" cy="2852737"/>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704031" y="4114800"/>
            <a:ext cx="5224821" cy="1500187"/>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Picture Placeholder 3">
            <a:extLst>
              <a:ext uri="{FF2B5EF4-FFF2-40B4-BE49-F238E27FC236}">
                <a16:creationId xmlns:a16="http://schemas.microsoft.com/office/drawing/2014/main" id="{C17D0421-183A-334C-9D76-A5BEBECDE60F}"/>
              </a:ext>
            </a:extLst>
          </p:cNvPr>
          <p:cNvSpPr>
            <a:spLocks noGrp="1"/>
          </p:cNvSpPr>
          <p:nvPr>
            <p:ph type="pic" sz="quarter" idx="10"/>
          </p:nvPr>
        </p:nvSpPr>
        <p:spPr>
          <a:xfrm>
            <a:off x="6492240" y="0"/>
            <a:ext cx="5699760" cy="6858000"/>
          </a:xfrm>
          <a:solidFill>
            <a:schemeClr val="bg1"/>
          </a:solidFill>
        </p:spPr>
        <p:txBody>
          <a:bodyPr/>
          <a:lstStyle>
            <a:lvl1pPr marL="0" indent="0">
              <a:buNone/>
              <a:defRPr/>
            </a:lvl1pPr>
          </a:lstStyle>
          <a:p>
            <a:endParaRPr lang="en-US" dirty="0"/>
          </a:p>
        </p:txBody>
      </p:sp>
    </p:spTree>
    <p:extLst>
      <p:ext uri="{BB962C8B-B14F-4D97-AF65-F5344CB8AC3E}">
        <p14:creationId xmlns:p14="http://schemas.microsoft.com/office/powerpoint/2010/main" val="39967920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1051684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0" y="3836987"/>
            <a:ext cx="10515600" cy="1363663"/>
          </a:xfrm>
          <a:prstGeom prst="rect">
            <a:avLst/>
          </a:prstGeom>
        </p:spPr>
        <p:txBody>
          <a:bodyPr anchor="b">
            <a:normAutofit/>
          </a:bodyPr>
          <a:lstStyle>
            <a:lvl1pPr>
              <a:defRPr sz="48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0" y="5357813"/>
            <a:ext cx="10515600" cy="719454"/>
          </a:xfrm>
          <a:prstGeom prst="rect">
            <a:avLst/>
          </a:prstGeom>
        </p:spPr>
        <p:txBody>
          <a:bodyPr>
            <a:normAutofit/>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324492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Ref idx="1001">
        <a:schemeClr val="bg2"/>
      </p:bgRef>
    </p:bg>
    <p:spTree>
      <p:nvGrpSpPr>
        <p:cNvPr id="1" name=""/>
        <p:cNvGrpSpPr/>
        <p:nvPr/>
      </p:nvGrpSpPr>
      <p:grpSpPr>
        <a:xfrm>
          <a:off x="0" y="0"/>
          <a:ext cx="0" cy="0"/>
          <a:chOff x="0" y="0"/>
          <a:chExt cx="0" cy="0"/>
        </a:xfrm>
      </p:grpSpPr>
      <p:sp>
        <p:nvSpPr>
          <p:cNvPr id="8" name="Rectangle 3" descr="This rectangle is a decorative element that becomes a white background for the orange logo at the top left of the slide. " title="Decorative Background">
            <a:extLst>
              <a:ext uri="{FF2B5EF4-FFF2-40B4-BE49-F238E27FC236}">
                <a16:creationId xmlns:a16="http://schemas.microsoft.com/office/drawing/2014/main" id="{982ED1EF-5686-E24D-9F47-3384F095732F}"/>
              </a:ext>
            </a:extLst>
          </p:cNvPr>
          <p:cNvSpPr/>
          <p:nvPr userDrawn="1"/>
        </p:nvSpPr>
        <p:spPr>
          <a:xfrm>
            <a:off x="0" y="0"/>
            <a:ext cx="12191999" cy="1188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378F63C-0147-3441-9377-F9E2452D2B33}"/>
              </a:ext>
            </a:extLst>
          </p:cNvPr>
          <p:cNvSpPr>
            <a:spLocks noGrp="1"/>
          </p:cNvSpPr>
          <p:nvPr>
            <p:ph type="title"/>
          </p:nvPr>
        </p:nvSpPr>
        <p:spPr>
          <a:xfrm>
            <a:off x="3354332" y="2778847"/>
            <a:ext cx="5486400" cy="1737360"/>
          </a:xfrm>
        </p:spPr>
        <p:txBody>
          <a:bodyPr>
            <a:normAutofit/>
          </a:bodyPr>
          <a:lstStyle>
            <a:lvl1pPr>
              <a:defRPr sz="6000">
                <a:solidFill>
                  <a:schemeClr val="tx1"/>
                </a:solidFill>
              </a:defRPr>
            </a:lvl1pPr>
          </a:lstStyle>
          <a:p>
            <a:endParaRPr lang="en-US" dirty="0"/>
          </a:p>
        </p:txBody>
      </p:sp>
      <p:pic>
        <p:nvPicPr>
          <p:cNvPr id="7" name="Picture 6" descr="The logo for Syracuse University's Maxwell School of Citizenship and Public Affairs&#10;&#10;Syracuse University is presented next to a block S in orange on a white background. Maxwell School of Citizenship and Public Affairs is presented immediately below in blue on a white background.">
            <a:extLst>
              <a:ext uri="{FF2B5EF4-FFF2-40B4-BE49-F238E27FC236}">
                <a16:creationId xmlns:a16="http://schemas.microsoft.com/office/drawing/2014/main" id="{48082F8B-62C9-3541-939A-5A7E631DAEEC}"/>
              </a:ext>
            </a:extLst>
          </p:cNvPr>
          <p:cNvPicPr>
            <a:picLocks noChangeAspect="1"/>
          </p:cNvPicPr>
          <p:nvPr userDrawn="1"/>
        </p:nvPicPr>
        <p:blipFill>
          <a:blip r:embed="rId2"/>
          <a:stretch>
            <a:fillRect/>
          </a:stretch>
        </p:blipFill>
        <p:spPr>
          <a:xfrm>
            <a:off x="696058" y="365760"/>
            <a:ext cx="2794274" cy="723865"/>
          </a:xfrm>
          <a:prstGeom prst="rect">
            <a:avLst/>
          </a:prstGeom>
        </p:spPr>
      </p:pic>
    </p:spTree>
    <p:extLst>
      <p:ext uri="{BB962C8B-B14F-4D97-AF65-F5344CB8AC3E}">
        <p14:creationId xmlns:p14="http://schemas.microsoft.com/office/powerpoint/2010/main" val="40700368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Orang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94660B-E1AB-AF43-9B1B-F34D5E1CCF80}"/>
              </a:ext>
            </a:extLst>
          </p:cNvPr>
          <p:cNvSpPr>
            <a:spLocks noGrp="1"/>
          </p:cNvSpPr>
          <p:nvPr>
            <p:ph type="title"/>
          </p:nvPr>
        </p:nvSpPr>
        <p:spPr>
          <a:xfrm>
            <a:off x="740663" y="2766217"/>
            <a:ext cx="5486400" cy="1737360"/>
          </a:xfrm>
        </p:spPr>
        <p:txBody>
          <a:bodyPr tIns="0" bIns="0" anchor="t" anchorCtr="0">
            <a:normAutofit/>
          </a:bodyPr>
          <a:lstStyle>
            <a:lvl1pPr>
              <a:defRPr sz="6000">
                <a:solidFill>
                  <a:schemeClr val="tx1"/>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n orange background." title="Syracuse University Laurel">
            <a:extLst>
              <a:ext uri="{FF2B5EF4-FFF2-40B4-BE49-F238E27FC236}">
                <a16:creationId xmlns:a16="http://schemas.microsoft.com/office/drawing/2014/main" id="{4F9193E3-243E-1B45-8467-4622423DF063}"/>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9" name="Picture 8" descr="The logo for Syracuse University's Maxwell School of Citizenship and Public Affairs&#10;&#10;Syracuse University Maxwell School of Citizenship and Public Affairs is presented next to a block S in white on an orange background">
            <a:extLst>
              <a:ext uri="{FF2B5EF4-FFF2-40B4-BE49-F238E27FC236}">
                <a16:creationId xmlns:a16="http://schemas.microsoft.com/office/drawing/2014/main" id="{346E9995-FA57-E441-9652-AD834352FF56}"/>
              </a:ext>
            </a:extLst>
          </p:cNvPr>
          <p:cNvPicPr>
            <a:picLocks noChangeAspect="1"/>
          </p:cNvPicPr>
          <p:nvPr userDrawn="1"/>
        </p:nvPicPr>
        <p:blipFill>
          <a:blip r:embed="rId3"/>
          <a:stretch>
            <a:fillRect/>
          </a:stretch>
        </p:blipFill>
        <p:spPr>
          <a:xfrm>
            <a:off x="740663" y="474018"/>
            <a:ext cx="3678937" cy="960612"/>
          </a:xfrm>
          <a:prstGeom prst="rect">
            <a:avLst/>
          </a:prstGeom>
        </p:spPr>
      </p:pic>
    </p:spTree>
    <p:extLst>
      <p:ext uri="{BB962C8B-B14F-4D97-AF65-F5344CB8AC3E}">
        <p14:creationId xmlns:p14="http://schemas.microsoft.com/office/powerpoint/2010/main" val="9175005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4" descr="Large navy blocky &quot;S&quot; placed on the bottom right corner of the slide. " title="Syracuse University Block S">
            <a:extLst>
              <a:ext uri="{FF2B5EF4-FFF2-40B4-BE49-F238E27FC236}">
                <a16:creationId xmlns:a16="http://schemas.microsoft.com/office/drawing/2014/main" id="{069354DE-56C0-484E-A9B2-526150D0EC7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pic>
        <p:nvPicPr>
          <p:cNvPr id="6" name="Picture 5" descr="The logo for Syracuse University's Maxwell School of Citizenship and Public Affairs&#10;&#10;Syracuse University is presented next to a block S in orange on a white background. Maxwell School of Citizenship and Public Affairs is presented immediately below in blue on a white background.">
            <a:extLst>
              <a:ext uri="{FF2B5EF4-FFF2-40B4-BE49-F238E27FC236}">
                <a16:creationId xmlns:a16="http://schemas.microsoft.com/office/drawing/2014/main" id="{D829CAE5-5CE4-714D-B86E-8BB8FDBA0642}"/>
              </a:ext>
            </a:extLst>
          </p:cNvPr>
          <p:cNvPicPr>
            <a:picLocks noChangeAspect="1"/>
          </p:cNvPicPr>
          <p:nvPr userDrawn="1"/>
        </p:nvPicPr>
        <p:blipFill>
          <a:blip r:embed="rId3"/>
          <a:stretch>
            <a:fillRect/>
          </a:stretch>
        </p:blipFill>
        <p:spPr>
          <a:xfrm>
            <a:off x="731520" y="457200"/>
            <a:ext cx="3785839" cy="980733"/>
          </a:xfrm>
          <a:prstGeom prst="rect">
            <a:avLst/>
          </a:prstGeom>
        </p:spPr>
      </p:pic>
    </p:spTree>
    <p:extLst>
      <p:ext uri="{BB962C8B-B14F-4D97-AF65-F5344CB8AC3E}">
        <p14:creationId xmlns:p14="http://schemas.microsoft.com/office/powerpoint/2010/main" val="352869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F41C7C-C8A5-FE4C-AF93-AC5D5F45FC94}"/>
              </a:ext>
            </a:extLst>
          </p:cNvPr>
          <p:cNvSpPr>
            <a:spLocks noGrp="1"/>
          </p:cNvSpPr>
          <p:nvPr>
            <p:ph type="title"/>
          </p:nvPr>
        </p:nvSpPr>
        <p:spPr>
          <a:xfrm>
            <a:off x="740664" y="2766217"/>
            <a:ext cx="5483335" cy="1737360"/>
          </a:xfrm>
        </p:spPr>
        <p:txBody>
          <a:bodyPr tIns="0" bIns="0" anchor="t" anchorCtr="0">
            <a:noAutofit/>
          </a:bodyPr>
          <a:lstStyle>
            <a:lvl1pPr>
              <a:defRPr sz="6000">
                <a:solidFill>
                  <a:schemeClr val="tx2"/>
                </a:solidFill>
              </a:defRPr>
            </a:lvl1pPr>
          </a:lstStyle>
          <a:p>
            <a:endParaRPr lang="en-US" dirty="0"/>
          </a:p>
        </p:txBody>
      </p:sp>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descr="The logo for Syracuse University's Maxwell School of Citizenship and Public Affairs&#10;&#10;Syracuse University is presented next to a block S in orange on a blue background. Maxwell School of Citizenship and Public Affairs is presented immediately below in white on blue on a white background.">
            <a:extLst>
              <a:ext uri="{FF2B5EF4-FFF2-40B4-BE49-F238E27FC236}">
                <a16:creationId xmlns:a16="http://schemas.microsoft.com/office/drawing/2014/main" id="{9F09CCD9-78C4-F046-9A55-A94946EDC963}"/>
              </a:ext>
            </a:extLst>
          </p:cNvPr>
          <p:cNvPicPr>
            <a:picLocks noChangeAspect="1"/>
          </p:cNvPicPr>
          <p:nvPr userDrawn="1"/>
        </p:nvPicPr>
        <p:blipFill>
          <a:blip r:embed="rId3"/>
          <a:stretch>
            <a:fillRect/>
          </a:stretch>
        </p:blipFill>
        <p:spPr>
          <a:xfrm>
            <a:off x="740664" y="555552"/>
            <a:ext cx="3849624" cy="1005180"/>
          </a:xfrm>
          <a:prstGeom prst="rect">
            <a:avLst/>
          </a:prstGeom>
        </p:spPr>
      </p:pic>
    </p:spTree>
    <p:extLst>
      <p:ext uri="{BB962C8B-B14F-4D97-AF65-F5344CB8AC3E}">
        <p14:creationId xmlns:p14="http://schemas.microsoft.com/office/powerpoint/2010/main" val="404185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Block S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731520" y="1879447"/>
            <a:ext cx="6583680"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2"/>
            <a:ext cx="6583680"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4" descr="Large navy blocky &quot;S&quot; placed on the bottom right corner of the slide. " title="Syracuse University Block S">
            <a:extLst>
              <a:ext uri="{FF2B5EF4-FFF2-40B4-BE49-F238E27FC236}">
                <a16:creationId xmlns:a16="http://schemas.microsoft.com/office/drawing/2014/main" id="{1EBB5EBE-9943-6946-A35D-110561847CD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pic>
        <p:nvPicPr>
          <p:cNvPr id="6" name="Picture 5" descr="The logo for Syracuse University's Maxwell School of Citizenship and Public Affairs&#10;&#10;Syracuse University Maxwell School of Citizenship and Public Affairs is presented next to a block S in white on an orange background">
            <a:extLst>
              <a:ext uri="{FF2B5EF4-FFF2-40B4-BE49-F238E27FC236}">
                <a16:creationId xmlns:a16="http://schemas.microsoft.com/office/drawing/2014/main" id="{57A1AA2F-5B38-C043-B4A5-A664793CD42C}"/>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740664" y="457200"/>
            <a:ext cx="3678937" cy="960612"/>
          </a:xfrm>
          <a:prstGeom prst="rect">
            <a:avLst/>
          </a:prstGeom>
        </p:spPr>
      </p:pic>
    </p:spTree>
    <p:extLst>
      <p:ext uri="{BB962C8B-B14F-4D97-AF65-F5344CB8AC3E}">
        <p14:creationId xmlns:p14="http://schemas.microsoft.com/office/powerpoint/2010/main" val="4202886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Oran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3">
            <a:extLst>
              <a:ext uri="{FF2B5EF4-FFF2-40B4-BE49-F238E27FC236}">
                <a16:creationId xmlns:a16="http://schemas.microsoft.com/office/drawing/2014/main" id="{369042D0-5033-4541-ADD4-1239414CD9A6}"/>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8" name="Picture 7" descr="The logo for Syracuse University's Maxwell School of Citizenship and Public Affairs&#10;&#10;Syracuse University Maxwell School of Citizenship and Public Affairs is presented next to a block S in white on an orange background">
            <a:extLst>
              <a:ext uri="{FF2B5EF4-FFF2-40B4-BE49-F238E27FC236}">
                <a16:creationId xmlns:a16="http://schemas.microsoft.com/office/drawing/2014/main" id="{31157322-1B33-694E-B4D6-1DB8E8C9148C}"/>
              </a:ext>
            </a:extLst>
          </p:cNvPr>
          <p:cNvPicPr>
            <a:picLocks noChangeAspect="1"/>
          </p:cNvPicPr>
          <p:nvPr userDrawn="1"/>
        </p:nvPicPr>
        <p:blipFill>
          <a:blip r:embed="rId2"/>
          <a:stretch>
            <a:fillRect/>
          </a:stretch>
        </p:blipFill>
        <p:spPr>
          <a:xfrm>
            <a:off x="457200" y="457200"/>
            <a:ext cx="3678937" cy="960612"/>
          </a:xfrm>
          <a:prstGeom prst="rect">
            <a:avLst/>
          </a:prstGeom>
        </p:spPr>
      </p:pic>
    </p:spTree>
    <p:extLst>
      <p:ext uri="{BB962C8B-B14F-4D97-AF65-F5344CB8AC3E}">
        <p14:creationId xmlns:p14="http://schemas.microsoft.com/office/powerpoint/2010/main" val="3777531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hoto (Nav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p:nvPr>
        </p:nvSpPr>
        <p:spPr>
          <a:xfrm>
            <a:off x="457200" y="1879447"/>
            <a:ext cx="4390103" cy="2387600"/>
          </a:xfrm>
          <a:prstGeom prst="rect">
            <a:avLst/>
          </a:prstGeom>
        </p:spPr>
        <p:txBody>
          <a:bodyPr anchor="b">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457200" y="4975122"/>
            <a:ext cx="4390103" cy="1039761"/>
          </a:xfrm>
          <a:prstGeom prst="rect">
            <a:avLst/>
          </a:prstGeo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3">
            <a:extLst>
              <a:ext uri="{FF2B5EF4-FFF2-40B4-BE49-F238E27FC236}">
                <a16:creationId xmlns:a16="http://schemas.microsoft.com/office/drawing/2014/main" id="{DC87AD74-788A-2745-9A83-3936DD28B959}"/>
              </a:ext>
            </a:extLst>
          </p:cNvPr>
          <p:cNvSpPr>
            <a:spLocks noGrp="1"/>
          </p:cNvSpPr>
          <p:nvPr>
            <p:ph type="pic" sz="quarter" idx="10"/>
          </p:nvPr>
        </p:nvSpPr>
        <p:spPr>
          <a:xfrm>
            <a:off x="5029200" y="0"/>
            <a:ext cx="7162800" cy="6858000"/>
          </a:xfrm>
          <a:solidFill>
            <a:schemeClr val="bg1"/>
          </a:solidFill>
        </p:spPr>
        <p:txBody>
          <a:bodyPr/>
          <a:lstStyle>
            <a:lvl1pPr marL="0" indent="0">
              <a:buNone/>
              <a:defRPr/>
            </a:lvl1pPr>
          </a:lstStyle>
          <a:p>
            <a:endParaRPr lang="en-US" dirty="0"/>
          </a:p>
        </p:txBody>
      </p:sp>
      <p:pic>
        <p:nvPicPr>
          <p:cNvPr id="7" name="Picture 6" descr="The logo for Syracuse University's Maxwell School of Citizenship and Public Affairs&#10;&#10;Syracuse University is presented next to a block S in orange on a blue background. Maxwell School of Citizenship and Public Affairs is presented immediately below in white on blue on a white background.">
            <a:extLst>
              <a:ext uri="{FF2B5EF4-FFF2-40B4-BE49-F238E27FC236}">
                <a16:creationId xmlns:a16="http://schemas.microsoft.com/office/drawing/2014/main" id="{5D693E4F-BE71-6244-83EC-15E1874A2F9B}"/>
              </a:ext>
            </a:extLst>
          </p:cNvPr>
          <p:cNvPicPr>
            <a:picLocks noChangeAspect="1"/>
          </p:cNvPicPr>
          <p:nvPr userDrawn="1"/>
        </p:nvPicPr>
        <p:blipFill>
          <a:blip r:embed="rId2"/>
          <a:stretch>
            <a:fillRect/>
          </a:stretch>
        </p:blipFill>
        <p:spPr>
          <a:xfrm>
            <a:off x="457200" y="457200"/>
            <a:ext cx="3849624" cy="1005180"/>
          </a:xfrm>
          <a:prstGeom prst="rect">
            <a:avLst/>
          </a:prstGeom>
        </p:spPr>
      </p:pic>
    </p:spTree>
    <p:extLst>
      <p:ext uri="{BB962C8B-B14F-4D97-AF65-F5344CB8AC3E}">
        <p14:creationId xmlns:p14="http://schemas.microsoft.com/office/powerpoint/2010/main" val="349814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lstStyle>
            <a:lvl1pPr marL="0" indent="0">
              <a:buNone/>
              <a:defRPr/>
            </a:lvl1pPr>
            <a:lvl2pPr marL="9525" indent="0">
              <a:buNone/>
              <a:tabLst/>
              <a:defRPr/>
            </a:lvl2pPr>
            <a:lvl3pPr marL="9525" indent="0">
              <a:buNone/>
              <a:tabLst/>
              <a:defRPr/>
            </a:lvl3pPr>
            <a:lvl4pPr marL="9525" indent="0">
              <a:buNone/>
              <a:tabLst/>
              <a:defRPr/>
            </a:lvl4pPr>
            <a:lvl5pPr marL="952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13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p:nvPr>
        </p:nvSpPr>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lstStyle>
            <a:lvl1pPr>
              <a:defRPr sz="2800"/>
            </a:lvl1pPr>
            <a:lvl2pPr>
              <a:defRPr sz="2400"/>
            </a:lvl2pPr>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098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07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p:nvPr>
        </p:nvSpPr>
        <p:spPr/>
        <p:txBody>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8" y="1825625"/>
            <a:ext cx="5157787"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8" y="2651761"/>
            <a:ext cx="5157787"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0" y="1825625"/>
            <a:ext cx="5183188" cy="731520"/>
          </a:xfrm>
          <a:prstGeom prst="rect">
            <a:avLst/>
          </a:prstGeom>
        </p:spPr>
        <p:txBody>
          <a:bodyPr anchor="b"/>
          <a:lstStyle>
            <a:lvl1pPr marL="0" indent="0">
              <a:buNone/>
              <a:defRPr sz="2400" b="1" i="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0" y="2651761"/>
            <a:ext cx="5183188" cy="3525202"/>
          </a:xfrm>
          <a:prstGeom prst="rect">
            <a:avLst/>
          </a:prstGeom>
        </p:spPr>
        <p:txBody>
          <a:bodyPr>
            <a:normAutofit/>
          </a:bodyPr>
          <a:lstStyle>
            <a:lvl1pPr>
              <a:defRPr sz="2400"/>
            </a:lvl1pPr>
            <a:lvl2pPr>
              <a:defRPr sz="20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783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0" y="6355845"/>
            <a:ext cx="1919243" cy="365125"/>
          </a:xfrm>
          <a:prstGeom prst="rect">
            <a:avLst/>
          </a:prstGeom>
          <a:noFill/>
        </p:spPr>
        <p:txBody>
          <a:bodyPr wrap="none" lIns="0" rIns="0" rtlCol="0" anchor="ctr">
            <a:noAutofit/>
          </a:bodyPr>
          <a:lstStyle/>
          <a:p>
            <a:r>
              <a:rPr lang="en-US" sz="1000" dirty="0">
                <a:solidFill>
                  <a:schemeClr val="tx2"/>
                </a:solidFill>
                <a:latin typeface="Georgia" panose="02040502050405020303" pitchFamily="18" charset="0"/>
                <a:ea typeface="Verdana" panose="020B0604030504040204" pitchFamily="34" charset="0"/>
                <a:cs typeface="Verdana" panose="020B0604030504040204" pitchFamily="34" charset="0"/>
              </a:rPr>
              <a:t>Syracuse University</a:t>
            </a:r>
          </a:p>
        </p:txBody>
      </p:sp>
      <p:sp>
        <p:nvSpPr>
          <p:cNvPr id="12" name="TextBox 5">
            <a:extLst>
              <a:ext uri="{FF2B5EF4-FFF2-40B4-BE49-F238E27FC236}">
                <a16:creationId xmlns:a16="http://schemas.microsoft.com/office/drawing/2014/main" id="{5617610D-C255-5549-8A79-A9BD2F9C5841}"/>
              </a:ext>
            </a:extLst>
          </p:cNvPr>
          <p:cNvSpPr txBox="1"/>
          <p:nvPr userDrawn="1"/>
        </p:nvSpPr>
        <p:spPr>
          <a:xfrm>
            <a:off x="9434557" y="6355845"/>
            <a:ext cx="1919243" cy="365125"/>
          </a:xfrm>
          <a:prstGeom prst="rect">
            <a:avLst/>
          </a:prstGeom>
          <a:noFill/>
        </p:spPr>
        <p:txBody>
          <a:bodyPr wrap="none" lIns="0" rIns="0" rtlCol="0" anchor="ctr">
            <a:noAutofit/>
          </a:bodyPr>
          <a:lstStyle/>
          <a:p>
            <a:pPr algn="r"/>
            <a:fld id="{9A343670-1D05-7C47-B2D6-B371475A4076}" type="slidenum">
              <a:rPr lang="en-US" sz="900" b="0" smtClean="0">
                <a:solidFill>
                  <a:schemeClr val="tx2"/>
                </a:solidFill>
                <a:latin typeface="Verdana" panose="020B0604030504040204" pitchFamily="34" charset="0"/>
                <a:ea typeface="Verdana" panose="020B0604030504040204" pitchFamily="34" charset="0"/>
                <a:cs typeface="Verdana" panose="020B0604030504040204" pitchFamily="34" charset="0"/>
              </a:rPr>
              <a:t>‹#›</a:t>
            </a:fld>
            <a:endParaRPr lang="en-US" sz="900" b="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828295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p:txStyles>
    <p:titleStyle>
      <a:lvl1pPr algn="l" defTabSz="914400" rtl="0" eaLnBrk="1" latinLnBrk="0" hangingPunct="1">
        <a:lnSpc>
          <a:spcPct val="90000"/>
        </a:lnSpc>
        <a:spcBef>
          <a:spcPct val="0"/>
        </a:spcBef>
        <a:buNone/>
        <a:defRPr sz="32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0"/>
        </a:spcBef>
        <a:spcAft>
          <a:spcPts val="1200"/>
        </a:spcAft>
        <a:buClr>
          <a:schemeClr val="tx2"/>
        </a:buClr>
        <a:buFont typeface="Arial" panose="020B0604020202020204" pitchFamily="34" charset="0"/>
        <a:buChar char="•"/>
        <a:defRPr sz="28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0"/>
        </a:spcBef>
        <a:spcAft>
          <a:spcPts val="1200"/>
        </a:spcAft>
        <a:buClr>
          <a:schemeClr val="tx2"/>
        </a:buClr>
        <a:buFont typeface="System Font Regular"/>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0"/>
        </a:spcBef>
        <a:spcAft>
          <a:spcPts val="1200"/>
        </a:spcAft>
        <a:buClr>
          <a:schemeClr val="accent1"/>
        </a:buClr>
        <a:buFont typeface="Wingdings" pitchFamily="2" charset="2"/>
        <a:buChar char="§"/>
        <a:defRPr sz="24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0"/>
        </a:spcBef>
        <a:spcAft>
          <a:spcPts val="1200"/>
        </a:spcAft>
        <a:buClr>
          <a:schemeClr val="accent1"/>
        </a:buClr>
        <a:buFont typeface="System Font Regular"/>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0"/>
        </a:spcBef>
        <a:spcAft>
          <a:spcPts val="1200"/>
        </a:spcAft>
        <a:buClrTx/>
        <a:buFont typeface="Arial" panose="020B0604020202020204" pitchFamily="34" charset="0"/>
        <a:buChar char="•"/>
        <a:defRPr sz="2000" kern="1200">
          <a:solidFill>
            <a:schemeClr val="accent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urban.org/urban-wire/closer-look-fifteen-year-drop-black-homeownershi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E55E-EDF7-E644-84E6-C1119470A93D}"/>
              </a:ext>
            </a:extLst>
          </p:cNvPr>
          <p:cNvSpPr>
            <a:spLocks noGrp="1"/>
          </p:cNvSpPr>
          <p:nvPr>
            <p:ph type="ctrTitle"/>
          </p:nvPr>
        </p:nvSpPr>
        <p:spPr>
          <a:xfrm>
            <a:off x="366251" y="1753339"/>
            <a:ext cx="4572000" cy="3212905"/>
          </a:xfrm>
        </p:spPr>
        <p:txBody>
          <a:bodyPr>
            <a:normAutofit/>
          </a:bodyPr>
          <a:lstStyle/>
          <a:p>
            <a:r>
              <a:rPr lang="en-US" sz="4000" dirty="0"/>
              <a:t>Where is the Black Homeownership Gap Narrowing in the U.S.?</a:t>
            </a:r>
          </a:p>
        </p:txBody>
      </p:sp>
      <p:sp>
        <p:nvSpPr>
          <p:cNvPr id="3" name="Subtitle 2">
            <a:extLst>
              <a:ext uri="{FF2B5EF4-FFF2-40B4-BE49-F238E27FC236}">
                <a16:creationId xmlns:a16="http://schemas.microsoft.com/office/drawing/2014/main" id="{55BA4CB0-D0A9-144F-A7C7-33FCA2E2E798}"/>
              </a:ext>
            </a:extLst>
          </p:cNvPr>
          <p:cNvSpPr>
            <a:spLocks noGrp="1"/>
          </p:cNvSpPr>
          <p:nvPr>
            <p:ph type="subTitle" idx="1"/>
          </p:nvPr>
        </p:nvSpPr>
        <p:spPr>
          <a:xfrm>
            <a:off x="366251" y="5063899"/>
            <a:ext cx="4390103" cy="1039761"/>
          </a:xfrm>
        </p:spPr>
        <p:txBody>
          <a:bodyPr/>
          <a:lstStyle/>
          <a:p>
            <a:r>
              <a:rPr lang="en-US" dirty="0"/>
              <a:t>Andrew Warren</a:t>
            </a:r>
          </a:p>
          <a:p>
            <a:r>
              <a:rPr lang="en-US" dirty="0"/>
              <a:t>May 13, 2021</a:t>
            </a:r>
          </a:p>
        </p:txBody>
      </p:sp>
      <p:pic>
        <p:nvPicPr>
          <p:cNvPr id="6" name="Picture Placeholder 3" descr="Photo of Syracuse University Quad. The photo is taken from the roof of Link Hall looking down at the grassy quad. Hendricks Chapel, the Dome, and Crouse can be seen in the background with a blue clear sky behind them. " title="Syracuse University Quad">
            <a:extLst>
              <a:ext uri="{FF2B5EF4-FFF2-40B4-BE49-F238E27FC236}">
                <a16:creationId xmlns:a16="http://schemas.microsoft.com/office/drawing/2014/main" id="{FD1CF538-E0B5-CC4F-9D75-F21B62A53CCC}"/>
              </a:ext>
            </a:extLst>
          </p:cNvPr>
          <p:cNvPicPr>
            <a:picLocks noGrp="1" noChangeAspect="1"/>
          </p:cNvPicPr>
          <p:nvPr>
            <p:ph type="pic" sz="quarter" idx="10"/>
          </p:nvPr>
        </p:nvPicPr>
        <p:blipFill rotWithShape="1">
          <a:blip r:embed="rId2" cstate="hq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877549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2CC9-F550-F245-B105-23DB02F54A82}"/>
              </a:ext>
            </a:extLst>
          </p:cNvPr>
          <p:cNvSpPr>
            <a:spLocks noGrp="1"/>
          </p:cNvSpPr>
          <p:nvPr>
            <p:ph type="title"/>
          </p:nvPr>
        </p:nvSpPr>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4AC42223-9585-C74D-89FB-DEDD812CDE66}"/>
              </a:ext>
            </a:extLst>
          </p:cNvPr>
          <p:cNvSpPr>
            <a:spLocks noGrp="1"/>
          </p:cNvSpPr>
          <p:nvPr>
            <p:ph idx="1"/>
          </p:nvPr>
        </p:nvSpPr>
        <p:spPr>
          <a:xfrm>
            <a:off x="838200" y="1491449"/>
            <a:ext cx="10515600" cy="4763641"/>
          </a:xfrm>
        </p:spPr>
        <p:txBody>
          <a:bodyPr>
            <a:normAutofit/>
          </a:bodyPr>
          <a:lstStyle/>
          <a:p>
            <a:r>
              <a:rPr lang="en-US" dirty="0"/>
              <a:t>A huge portion of the nation’s net worth comes from homeownership (especially if you’re not super rich).</a:t>
            </a:r>
          </a:p>
          <a:p>
            <a:r>
              <a:rPr lang="en-US" dirty="0"/>
              <a:t>~71% of white families own homes vs. ~42% of Black families.*</a:t>
            </a:r>
          </a:p>
          <a:p>
            <a:r>
              <a:rPr lang="en-US" dirty="0"/>
              <a:t>Are certain places in the U.S. closing this gap? What might they have in common?</a:t>
            </a:r>
          </a:p>
          <a:p>
            <a:pPr marL="0" indent="0">
              <a:buNone/>
            </a:pPr>
            <a:endParaRPr lang="en-US" dirty="0"/>
          </a:p>
          <a:p>
            <a:pPr marL="0" indent="0">
              <a:buNone/>
            </a:pPr>
            <a:endParaRPr lang="en-US" dirty="0"/>
          </a:p>
          <a:p>
            <a:pPr marL="0" indent="0">
              <a:buNone/>
            </a:pPr>
            <a:r>
              <a:rPr lang="en-US" sz="1100" dirty="0"/>
              <a:t>* ”</a:t>
            </a:r>
            <a:r>
              <a:rPr lang="en-US" sz="1100" dirty="0">
                <a:hlinkClick r:id="rId3"/>
              </a:rPr>
              <a:t>A closer look at the fifteen-year drop in black homeownership</a:t>
            </a:r>
            <a:r>
              <a:rPr lang="en-US" sz="1100" dirty="0"/>
              <a:t>,” Goodman et al, The Urban Institute, 2018</a:t>
            </a:r>
          </a:p>
        </p:txBody>
      </p:sp>
    </p:spTree>
    <p:extLst>
      <p:ext uri="{BB962C8B-B14F-4D97-AF65-F5344CB8AC3E}">
        <p14:creationId xmlns:p14="http://schemas.microsoft.com/office/powerpoint/2010/main" val="22769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E13B-9820-4BF8-B541-8369B836A3AC}"/>
              </a:ext>
            </a:extLst>
          </p:cNvPr>
          <p:cNvSpPr>
            <a:spLocks noGrp="1"/>
          </p:cNvSpPr>
          <p:nvPr>
            <p:ph type="title"/>
          </p:nvPr>
        </p:nvSpPr>
        <p:spPr/>
        <p:txBody>
          <a:bodyPr/>
          <a:lstStyle/>
          <a:p>
            <a:r>
              <a:rPr lang="en-US" dirty="0"/>
              <a:t>Data</a:t>
            </a:r>
          </a:p>
        </p:txBody>
      </p:sp>
      <p:pic>
        <p:nvPicPr>
          <p:cNvPr id="7" name="Picture 6">
            <a:extLst>
              <a:ext uri="{FF2B5EF4-FFF2-40B4-BE49-F238E27FC236}">
                <a16:creationId xmlns:a16="http://schemas.microsoft.com/office/drawing/2014/main" id="{A056F97F-787C-4E96-8C79-15D1205E90EC}"/>
              </a:ext>
            </a:extLst>
          </p:cNvPr>
          <p:cNvPicPr>
            <a:picLocks noChangeAspect="1"/>
          </p:cNvPicPr>
          <p:nvPr/>
        </p:nvPicPr>
        <p:blipFill>
          <a:blip r:embed="rId3"/>
          <a:stretch>
            <a:fillRect/>
          </a:stretch>
        </p:blipFill>
        <p:spPr>
          <a:xfrm>
            <a:off x="838200" y="1587659"/>
            <a:ext cx="5781675" cy="523875"/>
          </a:xfrm>
          <a:prstGeom prst="rect">
            <a:avLst/>
          </a:prstGeom>
        </p:spPr>
      </p:pic>
      <p:sp>
        <p:nvSpPr>
          <p:cNvPr id="11" name="Content Placeholder 2">
            <a:extLst>
              <a:ext uri="{FF2B5EF4-FFF2-40B4-BE49-F238E27FC236}">
                <a16:creationId xmlns:a16="http://schemas.microsoft.com/office/drawing/2014/main" id="{081F0C87-F7F2-4AE8-B95E-883ABDF4C5C1}"/>
              </a:ext>
            </a:extLst>
          </p:cNvPr>
          <p:cNvSpPr>
            <a:spLocks noGrp="1"/>
          </p:cNvSpPr>
          <p:nvPr>
            <p:ph idx="1"/>
          </p:nvPr>
        </p:nvSpPr>
        <p:spPr>
          <a:xfrm>
            <a:off x="1362075" y="2303133"/>
            <a:ext cx="10515600" cy="3580765"/>
          </a:xfrm>
        </p:spPr>
        <p:txBody>
          <a:bodyPr/>
          <a:lstStyle/>
          <a:p>
            <a:pPr marL="285750" indent="-285750">
              <a:buFont typeface="Arial" panose="020B0604020202020204" pitchFamily="34" charset="0"/>
              <a:buChar char="•"/>
            </a:pPr>
            <a:r>
              <a:rPr lang="en-US" dirty="0"/>
              <a:t>EVERY mortgage application (almost)</a:t>
            </a:r>
          </a:p>
          <a:p>
            <a:pPr marL="285750" indent="-285750">
              <a:buFont typeface="Arial" panose="020B0604020202020204" pitchFamily="34" charset="0"/>
              <a:buChar char="•"/>
            </a:pPr>
            <a:r>
              <a:rPr lang="en-US" dirty="0"/>
              <a:t>Race</a:t>
            </a:r>
          </a:p>
          <a:p>
            <a:pPr marL="285750" indent="-285750">
              <a:buFont typeface="Arial" panose="020B0604020202020204" pitchFamily="34" charset="0"/>
              <a:buChar char="•"/>
            </a:pPr>
            <a:r>
              <a:rPr lang="en-US" dirty="0"/>
              <a:t>Census Tract</a:t>
            </a:r>
          </a:p>
          <a:p>
            <a:pPr marL="285750" indent="-285750">
              <a:buFont typeface="Arial" panose="020B0604020202020204" pitchFamily="34" charset="0"/>
              <a:buChar char="•"/>
            </a:pPr>
            <a:r>
              <a:rPr lang="en-US" dirty="0"/>
              <a:t>An API</a:t>
            </a:r>
          </a:p>
        </p:txBody>
      </p:sp>
    </p:spTree>
    <p:extLst>
      <p:ext uri="{BB962C8B-B14F-4D97-AF65-F5344CB8AC3E}">
        <p14:creationId xmlns:p14="http://schemas.microsoft.com/office/powerpoint/2010/main" val="139746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22233-8EA4-41F1-A621-7677B1C85D8F}"/>
              </a:ext>
            </a:extLst>
          </p:cNvPr>
          <p:cNvSpPr>
            <a:spLocks noGrp="1"/>
          </p:cNvSpPr>
          <p:nvPr>
            <p:ph type="title"/>
          </p:nvPr>
        </p:nvSpPr>
        <p:spPr/>
        <p:txBody>
          <a:bodyPr/>
          <a:lstStyle/>
          <a:p>
            <a:r>
              <a:rPr lang="en-US" dirty="0"/>
              <a:t>Measure of Interest: “Black Home Purchase Ratio”</a:t>
            </a:r>
          </a:p>
        </p:txBody>
      </p:sp>
      <p:grpSp>
        <p:nvGrpSpPr>
          <p:cNvPr id="25" name="Group 24">
            <a:extLst>
              <a:ext uri="{FF2B5EF4-FFF2-40B4-BE49-F238E27FC236}">
                <a16:creationId xmlns:a16="http://schemas.microsoft.com/office/drawing/2014/main" id="{AA042618-6C94-4AE0-B739-A6283D9B251F}"/>
              </a:ext>
            </a:extLst>
          </p:cNvPr>
          <p:cNvGrpSpPr/>
          <p:nvPr/>
        </p:nvGrpSpPr>
        <p:grpSpPr>
          <a:xfrm>
            <a:off x="962487" y="3905101"/>
            <a:ext cx="4433555" cy="1173373"/>
            <a:chOff x="962487" y="1472992"/>
            <a:chExt cx="4433555" cy="1173373"/>
          </a:xfrm>
        </p:grpSpPr>
        <p:sp>
          <p:nvSpPr>
            <p:cNvPr id="4" name="TextBox 3">
              <a:extLst>
                <a:ext uri="{FF2B5EF4-FFF2-40B4-BE49-F238E27FC236}">
                  <a16:creationId xmlns:a16="http://schemas.microsoft.com/office/drawing/2014/main" id="{223FC523-7B38-48AC-A87E-37F6E6B837A2}"/>
                </a:ext>
              </a:extLst>
            </p:cNvPr>
            <p:cNvSpPr txBox="1"/>
            <p:nvPr/>
          </p:nvSpPr>
          <p:spPr>
            <a:xfrm>
              <a:off x="962487" y="1917576"/>
              <a:ext cx="2089803" cy="728789"/>
            </a:xfrm>
            <a:prstGeom prst="rect">
              <a:avLst/>
            </a:prstGeom>
            <a:noFill/>
          </p:spPr>
          <p:txBody>
            <a:bodyPr wrap="none" rtlCol="0">
              <a:spAutoFit/>
            </a:bodyPr>
            <a:lstStyle/>
            <a:p>
              <a:r>
                <a:rPr lang="en-US" dirty="0"/>
                <a:t>Black Population</a:t>
              </a:r>
            </a:p>
            <a:p>
              <a:pPr>
                <a:lnSpc>
                  <a:spcPct val="150000"/>
                </a:lnSpc>
              </a:pPr>
              <a:r>
                <a:rPr lang="en-US" dirty="0"/>
                <a:t>Total Population</a:t>
              </a:r>
            </a:p>
          </p:txBody>
        </p:sp>
        <p:cxnSp>
          <p:nvCxnSpPr>
            <p:cNvPr id="8" name="Straight Connector 7">
              <a:extLst>
                <a:ext uri="{FF2B5EF4-FFF2-40B4-BE49-F238E27FC236}">
                  <a16:creationId xmlns:a16="http://schemas.microsoft.com/office/drawing/2014/main" id="{C7B4C490-8F1A-45CA-9395-B5EC7388751D}"/>
                </a:ext>
              </a:extLst>
            </p:cNvPr>
            <p:cNvCxnSpPr>
              <a:stCxn id="4" idx="1"/>
              <a:endCxn id="4" idx="3"/>
            </p:cNvCxnSpPr>
            <p:nvPr/>
          </p:nvCxnSpPr>
          <p:spPr>
            <a:xfrm>
              <a:off x="962487" y="2281971"/>
              <a:ext cx="20898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82EEBC-21A6-4AE6-828F-A284F2C311B7}"/>
                </a:ext>
              </a:extLst>
            </p:cNvPr>
            <p:cNvCxnSpPr>
              <a:cxnSpLocks/>
            </p:cNvCxnSpPr>
            <p:nvPr/>
          </p:nvCxnSpPr>
          <p:spPr>
            <a:xfrm flipV="1">
              <a:off x="3435658" y="1472992"/>
              <a:ext cx="1960384" cy="729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ECDFF2E-AE60-4FD9-A5FE-06BF1144099A}"/>
              </a:ext>
            </a:extLst>
          </p:cNvPr>
          <p:cNvGrpSpPr/>
          <p:nvPr/>
        </p:nvGrpSpPr>
        <p:grpSpPr>
          <a:xfrm>
            <a:off x="816967" y="2200650"/>
            <a:ext cx="4252183" cy="1121582"/>
            <a:chOff x="838200" y="4032814"/>
            <a:chExt cx="4252183" cy="1121582"/>
          </a:xfrm>
        </p:grpSpPr>
        <p:sp>
          <p:nvSpPr>
            <p:cNvPr id="5" name="TextBox 4">
              <a:extLst>
                <a:ext uri="{FF2B5EF4-FFF2-40B4-BE49-F238E27FC236}">
                  <a16:creationId xmlns:a16="http://schemas.microsoft.com/office/drawing/2014/main" id="{B8D81183-B33B-4564-B6C4-8D0B13046EF4}"/>
                </a:ext>
              </a:extLst>
            </p:cNvPr>
            <p:cNvSpPr txBox="1"/>
            <p:nvPr/>
          </p:nvSpPr>
          <p:spPr>
            <a:xfrm>
              <a:off x="838200" y="4032814"/>
              <a:ext cx="2770310" cy="646331"/>
            </a:xfrm>
            <a:prstGeom prst="rect">
              <a:avLst/>
            </a:prstGeom>
            <a:noFill/>
          </p:spPr>
          <p:txBody>
            <a:bodyPr wrap="none" rtlCol="0">
              <a:spAutoFit/>
            </a:bodyPr>
            <a:lstStyle/>
            <a:p>
              <a:r>
                <a:rPr lang="en-US" dirty="0"/>
                <a:t>New Home Purchases </a:t>
              </a:r>
            </a:p>
            <a:p>
              <a:r>
                <a:rPr lang="en-US" dirty="0"/>
                <a:t>to Black People</a:t>
              </a:r>
            </a:p>
          </p:txBody>
        </p:sp>
        <p:sp>
          <p:nvSpPr>
            <p:cNvPr id="6" name="TextBox 5">
              <a:extLst>
                <a:ext uri="{FF2B5EF4-FFF2-40B4-BE49-F238E27FC236}">
                  <a16:creationId xmlns:a16="http://schemas.microsoft.com/office/drawing/2014/main" id="{1076B897-E7C8-46C8-8040-3D71ACE0F051}"/>
                </a:ext>
              </a:extLst>
            </p:cNvPr>
            <p:cNvSpPr txBox="1"/>
            <p:nvPr/>
          </p:nvSpPr>
          <p:spPr>
            <a:xfrm>
              <a:off x="838200" y="4785064"/>
              <a:ext cx="2739083" cy="369332"/>
            </a:xfrm>
            <a:prstGeom prst="rect">
              <a:avLst/>
            </a:prstGeom>
            <a:noFill/>
          </p:spPr>
          <p:txBody>
            <a:bodyPr wrap="none" rtlCol="0">
              <a:spAutoFit/>
            </a:bodyPr>
            <a:lstStyle/>
            <a:p>
              <a:r>
                <a:rPr lang="en-US" dirty="0"/>
                <a:t>Total Home Purchases</a:t>
              </a:r>
            </a:p>
          </p:txBody>
        </p:sp>
        <p:cxnSp>
          <p:nvCxnSpPr>
            <p:cNvPr id="9" name="Straight Connector 8">
              <a:extLst>
                <a:ext uri="{FF2B5EF4-FFF2-40B4-BE49-F238E27FC236}">
                  <a16:creationId xmlns:a16="http://schemas.microsoft.com/office/drawing/2014/main" id="{BA91C2CE-35EC-4CC2-BE58-6687817AEBC6}"/>
                </a:ext>
              </a:extLst>
            </p:cNvPr>
            <p:cNvCxnSpPr>
              <a:cxnSpLocks/>
            </p:cNvCxnSpPr>
            <p:nvPr/>
          </p:nvCxnSpPr>
          <p:spPr>
            <a:xfrm>
              <a:off x="838200" y="4720373"/>
              <a:ext cx="27390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5E58E3A-C07C-4ACE-9470-C3D54BE36D5B}"/>
                </a:ext>
              </a:extLst>
            </p:cNvPr>
            <p:cNvCxnSpPr>
              <a:cxnSpLocks/>
            </p:cNvCxnSpPr>
            <p:nvPr/>
          </p:nvCxnSpPr>
          <p:spPr>
            <a:xfrm>
              <a:off x="3809999" y="4714047"/>
              <a:ext cx="1280384" cy="71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8930536-CCD0-4B64-B615-D3A73B33EE10}"/>
              </a:ext>
            </a:extLst>
          </p:cNvPr>
          <p:cNvGrpSpPr/>
          <p:nvPr/>
        </p:nvGrpSpPr>
        <p:grpSpPr>
          <a:xfrm>
            <a:off x="5396042" y="2775840"/>
            <a:ext cx="2840842" cy="975528"/>
            <a:chOff x="5396042" y="2775840"/>
            <a:chExt cx="2840842" cy="975528"/>
          </a:xfrm>
        </p:grpSpPr>
        <p:sp>
          <p:nvSpPr>
            <p:cNvPr id="18" name="TextBox 17">
              <a:extLst>
                <a:ext uri="{FF2B5EF4-FFF2-40B4-BE49-F238E27FC236}">
                  <a16:creationId xmlns:a16="http://schemas.microsoft.com/office/drawing/2014/main" id="{EED982E9-6F13-45BE-BFA9-17A9AE9E8089}"/>
                </a:ext>
              </a:extLst>
            </p:cNvPr>
            <p:cNvSpPr txBox="1"/>
            <p:nvPr/>
          </p:nvSpPr>
          <p:spPr>
            <a:xfrm>
              <a:off x="5887474" y="3382036"/>
              <a:ext cx="1712456" cy="369332"/>
            </a:xfrm>
            <a:prstGeom prst="rect">
              <a:avLst/>
            </a:prstGeom>
            <a:noFill/>
          </p:spPr>
          <p:txBody>
            <a:bodyPr wrap="none" rtlCol="0">
              <a:spAutoFit/>
            </a:bodyPr>
            <a:lstStyle/>
            <a:p>
              <a:r>
                <a:rPr lang="en-US" dirty="0"/>
                <a:t>Black Pop. %</a:t>
              </a:r>
            </a:p>
          </p:txBody>
        </p:sp>
        <p:cxnSp>
          <p:nvCxnSpPr>
            <p:cNvPr id="19" name="Straight Connector 18">
              <a:extLst>
                <a:ext uri="{FF2B5EF4-FFF2-40B4-BE49-F238E27FC236}">
                  <a16:creationId xmlns:a16="http://schemas.microsoft.com/office/drawing/2014/main" id="{54C2EB46-3237-4291-872A-83A37E005271}"/>
                </a:ext>
              </a:extLst>
            </p:cNvPr>
            <p:cNvCxnSpPr/>
            <p:nvPr/>
          </p:nvCxnSpPr>
          <p:spPr>
            <a:xfrm>
              <a:off x="5698801" y="3259993"/>
              <a:ext cx="208980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751B1A-19FF-400D-89F4-F5F58E966547}"/>
                </a:ext>
              </a:extLst>
            </p:cNvPr>
            <p:cNvSpPr txBox="1"/>
            <p:nvPr/>
          </p:nvSpPr>
          <p:spPr>
            <a:xfrm>
              <a:off x="5396042" y="2775840"/>
              <a:ext cx="2840842" cy="369332"/>
            </a:xfrm>
            <a:prstGeom prst="rect">
              <a:avLst/>
            </a:prstGeom>
            <a:noFill/>
          </p:spPr>
          <p:txBody>
            <a:bodyPr wrap="none" rtlCol="0">
              <a:spAutoFit/>
            </a:bodyPr>
            <a:lstStyle/>
            <a:p>
              <a:r>
                <a:rPr lang="en-US" dirty="0"/>
                <a:t>Black New Purchase %</a:t>
              </a:r>
            </a:p>
          </p:txBody>
        </p:sp>
      </p:grpSp>
      <p:sp>
        <p:nvSpPr>
          <p:cNvPr id="23" name="TextBox 22">
            <a:extLst>
              <a:ext uri="{FF2B5EF4-FFF2-40B4-BE49-F238E27FC236}">
                <a16:creationId xmlns:a16="http://schemas.microsoft.com/office/drawing/2014/main" id="{FF8C8A59-B104-4B0C-A85F-A453D6FE74D5}"/>
              </a:ext>
            </a:extLst>
          </p:cNvPr>
          <p:cNvSpPr txBox="1"/>
          <p:nvPr/>
        </p:nvSpPr>
        <p:spPr>
          <a:xfrm>
            <a:off x="6255798" y="4415732"/>
            <a:ext cx="5501739" cy="1477328"/>
          </a:xfrm>
          <a:prstGeom prst="rect">
            <a:avLst/>
          </a:prstGeom>
          <a:noFill/>
        </p:spPr>
        <p:txBody>
          <a:bodyPr wrap="square" rtlCol="0">
            <a:spAutoFit/>
          </a:bodyPr>
          <a:lstStyle/>
          <a:p>
            <a:r>
              <a:rPr lang="en-US" i="1" dirty="0">
                <a:solidFill>
                  <a:schemeClr val="tx2">
                    <a:lumMod val="75000"/>
                  </a:schemeClr>
                </a:solidFill>
              </a:rPr>
              <a:t>Intuition: </a:t>
            </a:r>
          </a:p>
          <a:p>
            <a:pPr marL="285750" indent="-285750">
              <a:buFont typeface="Arial" panose="020B0604020202020204" pitchFamily="34" charset="0"/>
              <a:buChar char="•"/>
            </a:pPr>
            <a:r>
              <a:rPr lang="en-US" i="1" dirty="0">
                <a:solidFill>
                  <a:schemeClr val="tx2">
                    <a:lumMod val="75000"/>
                  </a:schemeClr>
                </a:solidFill>
              </a:rPr>
              <a:t>This should be ~ 1 in an equitable world.</a:t>
            </a:r>
          </a:p>
          <a:p>
            <a:pPr marL="285750" indent="-285750">
              <a:buFont typeface="Arial" panose="020B0604020202020204" pitchFamily="34" charset="0"/>
              <a:buChar char="•"/>
            </a:pPr>
            <a:r>
              <a:rPr lang="en-US" i="1" dirty="0">
                <a:solidFill>
                  <a:schemeClr val="tx2">
                    <a:lumMod val="75000"/>
                  </a:schemeClr>
                </a:solidFill>
              </a:rPr>
              <a:t>If it’s close to 1 or greater, the racial homeownership gap is probably closing in that area (depending on current gap.)</a:t>
            </a:r>
          </a:p>
        </p:txBody>
      </p:sp>
      <p:sp>
        <p:nvSpPr>
          <p:cNvPr id="24" name="TextBox 23">
            <a:extLst>
              <a:ext uri="{FF2B5EF4-FFF2-40B4-BE49-F238E27FC236}">
                <a16:creationId xmlns:a16="http://schemas.microsoft.com/office/drawing/2014/main" id="{078C0441-4BD0-49E1-BF49-67127391092F}"/>
              </a:ext>
            </a:extLst>
          </p:cNvPr>
          <p:cNvSpPr txBox="1"/>
          <p:nvPr/>
        </p:nvSpPr>
        <p:spPr>
          <a:xfrm>
            <a:off x="396797" y="1539829"/>
            <a:ext cx="1486304" cy="369332"/>
          </a:xfrm>
          <a:prstGeom prst="rect">
            <a:avLst/>
          </a:prstGeom>
          <a:noFill/>
        </p:spPr>
        <p:txBody>
          <a:bodyPr wrap="none" rtlCol="0">
            <a:spAutoFit/>
          </a:bodyPr>
          <a:lstStyle/>
          <a:p>
            <a:r>
              <a:rPr lang="en-US" i="1" dirty="0"/>
              <a:t>By County:</a:t>
            </a:r>
          </a:p>
        </p:txBody>
      </p:sp>
    </p:spTree>
    <p:extLst>
      <p:ext uri="{BB962C8B-B14F-4D97-AF65-F5344CB8AC3E}">
        <p14:creationId xmlns:p14="http://schemas.microsoft.com/office/powerpoint/2010/main" val="260280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 bubble chart&#10;&#10;Description automatically generated">
            <a:extLst>
              <a:ext uri="{FF2B5EF4-FFF2-40B4-BE49-F238E27FC236}">
                <a16:creationId xmlns:a16="http://schemas.microsoft.com/office/drawing/2014/main" id="{92979348-92AD-4A0A-A6D3-77788DB10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727" y="698730"/>
            <a:ext cx="7540545" cy="5278381"/>
          </a:xfrm>
          <a:prstGeom prst="rect">
            <a:avLst/>
          </a:prstGeom>
        </p:spPr>
      </p:pic>
      <p:sp>
        <p:nvSpPr>
          <p:cNvPr id="6" name="TextBox 5">
            <a:extLst>
              <a:ext uri="{FF2B5EF4-FFF2-40B4-BE49-F238E27FC236}">
                <a16:creationId xmlns:a16="http://schemas.microsoft.com/office/drawing/2014/main" id="{4C742C54-DBF0-4F93-9ECC-7C53225CFB11}"/>
              </a:ext>
            </a:extLst>
          </p:cNvPr>
          <p:cNvSpPr txBox="1"/>
          <p:nvPr/>
        </p:nvSpPr>
        <p:spPr>
          <a:xfrm rot="16200000">
            <a:off x="651095" y="3067426"/>
            <a:ext cx="2475293" cy="292388"/>
          </a:xfrm>
          <a:prstGeom prst="rect">
            <a:avLst/>
          </a:prstGeom>
          <a:noFill/>
        </p:spPr>
        <p:txBody>
          <a:bodyPr wrap="none" rtlCol="0">
            <a:spAutoFit/>
          </a:bodyPr>
          <a:lstStyle/>
          <a:p>
            <a:r>
              <a:rPr lang="en-US" sz="1300" dirty="0"/>
              <a:t>Black Home Purchase Ratio</a:t>
            </a:r>
          </a:p>
        </p:txBody>
      </p:sp>
      <p:sp>
        <p:nvSpPr>
          <p:cNvPr id="7" name="TextBox 6">
            <a:extLst>
              <a:ext uri="{FF2B5EF4-FFF2-40B4-BE49-F238E27FC236}">
                <a16:creationId xmlns:a16="http://schemas.microsoft.com/office/drawing/2014/main" id="{DA200133-344A-4301-9A30-92618E967FBC}"/>
              </a:ext>
            </a:extLst>
          </p:cNvPr>
          <p:cNvSpPr txBox="1"/>
          <p:nvPr/>
        </p:nvSpPr>
        <p:spPr>
          <a:xfrm>
            <a:off x="4191535" y="6032015"/>
            <a:ext cx="3808928" cy="292388"/>
          </a:xfrm>
          <a:prstGeom prst="rect">
            <a:avLst/>
          </a:prstGeom>
          <a:noFill/>
        </p:spPr>
        <p:txBody>
          <a:bodyPr wrap="none" rtlCol="0">
            <a:spAutoFit/>
          </a:bodyPr>
          <a:lstStyle/>
          <a:p>
            <a:r>
              <a:rPr lang="en-US" sz="1300" dirty="0"/>
              <a:t>Median Home Value (Thousands of Dollars)</a:t>
            </a:r>
          </a:p>
        </p:txBody>
      </p:sp>
      <p:sp>
        <p:nvSpPr>
          <p:cNvPr id="8" name="TextBox 7">
            <a:extLst>
              <a:ext uri="{FF2B5EF4-FFF2-40B4-BE49-F238E27FC236}">
                <a16:creationId xmlns:a16="http://schemas.microsoft.com/office/drawing/2014/main" id="{EB53EFD8-7A82-46FF-8D1D-C261DF027E99}"/>
              </a:ext>
            </a:extLst>
          </p:cNvPr>
          <p:cNvSpPr txBox="1"/>
          <p:nvPr/>
        </p:nvSpPr>
        <p:spPr>
          <a:xfrm>
            <a:off x="6751123" y="6525023"/>
            <a:ext cx="5108802" cy="261610"/>
          </a:xfrm>
          <a:prstGeom prst="rect">
            <a:avLst/>
          </a:prstGeom>
          <a:noFill/>
        </p:spPr>
        <p:txBody>
          <a:bodyPr wrap="square" rtlCol="0">
            <a:spAutoFit/>
          </a:bodyPr>
          <a:lstStyle/>
          <a:p>
            <a:r>
              <a:rPr lang="en-US" sz="1100" dirty="0"/>
              <a:t>Note: bubble size is proportionate to county population.</a:t>
            </a:r>
          </a:p>
        </p:txBody>
      </p:sp>
      <p:sp>
        <p:nvSpPr>
          <p:cNvPr id="9" name="TextBox 8">
            <a:extLst>
              <a:ext uri="{FF2B5EF4-FFF2-40B4-BE49-F238E27FC236}">
                <a16:creationId xmlns:a16="http://schemas.microsoft.com/office/drawing/2014/main" id="{2755B64B-8995-46A0-AF62-707598EDC030}"/>
              </a:ext>
            </a:extLst>
          </p:cNvPr>
          <p:cNvSpPr txBox="1"/>
          <p:nvPr/>
        </p:nvSpPr>
        <p:spPr>
          <a:xfrm>
            <a:off x="3403398" y="236724"/>
            <a:ext cx="5659434" cy="369332"/>
          </a:xfrm>
          <a:prstGeom prst="rect">
            <a:avLst/>
          </a:prstGeom>
          <a:noFill/>
        </p:spPr>
        <p:txBody>
          <a:bodyPr wrap="none" rtlCol="0">
            <a:spAutoFit/>
          </a:bodyPr>
          <a:lstStyle/>
          <a:p>
            <a:r>
              <a:rPr lang="en-US" dirty="0"/>
              <a:t>Black Mortgage Ratios by Census Region, 2019</a:t>
            </a:r>
          </a:p>
        </p:txBody>
      </p:sp>
      <p:sp>
        <p:nvSpPr>
          <p:cNvPr id="10" name="TextBox 9">
            <a:extLst>
              <a:ext uri="{FF2B5EF4-FFF2-40B4-BE49-F238E27FC236}">
                <a16:creationId xmlns:a16="http://schemas.microsoft.com/office/drawing/2014/main" id="{E2D24D0E-09F2-4744-A357-F69559E8F01B}"/>
              </a:ext>
            </a:extLst>
          </p:cNvPr>
          <p:cNvSpPr txBox="1"/>
          <p:nvPr/>
        </p:nvSpPr>
        <p:spPr>
          <a:xfrm>
            <a:off x="4949505" y="4127384"/>
            <a:ext cx="835485" cy="215444"/>
          </a:xfrm>
          <a:prstGeom prst="rect">
            <a:avLst/>
          </a:prstGeom>
          <a:noFill/>
        </p:spPr>
        <p:txBody>
          <a:bodyPr wrap="none" rtlCol="0">
            <a:spAutoFit/>
          </a:bodyPr>
          <a:lstStyle/>
          <a:p>
            <a:r>
              <a:rPr lang="en-US" sz="800" dirty="0"/>
              <a:t>Honolulu, HI</a:t>
            </a:r>
          </a:p>
        </p:txBody>
      </p:sp>
      <p:sp>
        <p:nvSpPr>
          <p:cNvPr id="11" name="TextBox 10">
            <a:extLst>
              <a:ext uri="{FF2B5EF4-FFF2-40B4-BE49-F238E27FC236}">
                <a16:creationId xmlns:a16="http://schemas.microsoft.com/office/drawing/2014/main" id="{145EECCD-E378-4DBA-95E4-8798540350AF}"/>
              </a:ext>
            </a:extLst>
          </p:cNvPr>
          <p:cNvSpPr txBox="1"/>
          <p:nvPr/>
        </p:nvSpPr>
        <p:spPr>
          <a:xfrm>
            <a:off x="2854198" y="4019662"/>
            <a:ext cx="646331" cy="215444"/>
          </a:xfrm>
          <a:prstGeom prst="rect">
            <a:avLst/>
          </a:prstGeom>
          <a:noFill/>
        </p:spPr>
        <p:txBody>
          <a:bodyPr wrap="none" rtlCol="0">
            <a:spAutoFit/>
          </a:bodyPr>
          <a:lstStyle/>
          <a:p>
            <a:r>
              <a:rPr lang="en-US" sz="800" dirty="0"/>
              <a:t>Pinal, AZ</a:t>
            </a:r>
          </a:p>
        </p:txBody>
      </p:sp>
      <p:cxnSp>
        <p:nvCxnSpPr>
          <p:cNvPr id="13" name="Straight Connector 12">
            <a:extLst>
              <a:ext uri="{FF2B5EF4-FFF2-40B4-BE49-F238E27FC236}">
                <a16:creationId xmlns:a16="http://schemas.microsoft.com/office/drawing/2014/main" id="{773EAB14-824C-4425-94EA-949627783897}"/>
              </a:ext>
            </a:extLst>
          </p:cNvPr>
          <p:cNvCxnSpPr>
            <a:cxnSpLocks/>
          </p:cNvCxnSpPr>
          <p:nvPr/>
        </p:nvCxnSpPr>
        <p:spPr>
          <a:xfrm>
            <a:off x="3177363" y="4235106"/>
            <a:ext cx="60787" cy="143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269238A-CEBF-4328-B6D7-B06DA53532E8}"/>
              </a:ext>
            </a:extLst>
          </p:cNvPr>
          <p:cNvCxnSpPr>
            <a:cxnSpLocks/>
          </p:cNvCxnSpPr>
          <p:nvPr/>
        </p:nvCxnSpPr>
        <p:spPr>
          <a:xfrm flipH="1">
            <a:off x="4908065" y="4306949"/>
            <a:ext cx="125833" cy="53861"/>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DD70D0-A1C1-4748-9BAA-0804E2754AEB}"/>
              </a:ext>
            </a:extLst>
          </p:cNvPr>
          <p:cNvSpPr txBox="1"/>
          <p:nvPr/>
        </p:nvSpPr>
        <p:spPr>
          <a:xfrm>
            <a:off x="3642248" y="4153756"/>
            <a:ext cx="1029449" cy="215444"/>
          </a:xfrm>
          <a:prstGeom prst="rect">
            <a:avLst/>
          </a:prstGeom>
          <a:noFill/>
        </p:spPr>
        <p:txBody>
          <a:bodyPr wrap="none" rtlCol="0">
            <a:spAutoFit/>
          </a:bodyPr>
          <a:lstStyle/>
          <a:p>
            <a:r>
              <a:rPr lang="en-US" sz="800" dirty="0"/>
              <a:t>San Joaquin, CA</a:t>
            </a:r>
          </a:p>
        </p:txBody>
      </p:sp>
      <p:cxnSp>
        <p:nvCxnSpPr>
          <p:cNvPr id="23" name="Straight Connector 22">
            <a:extLst>
              <a:ext uri="{FF2B5EF4-FFF2-40B4-BE49-F238E27FC236}">
                <a16:creationId xmlns:a16="http://schemas.microsoft.com/office/drawing/2014/main" id="{E1980F5C-B16E-4DA1-8425-F5398BEB90D1}"/>
              </a:ext>
            </a:extLst>
          </p:cNvPr>
          <p:cNvCxnSpPr>
            <a:cxnSpLocks/>
          </p:cNvCxnSpPr>
          <p:nvPr/>
        </p:nvCxnSpPr>
        <p:spPr>
          <a:xfrm flipH="1">
            <a:off x="3825381" y="4333879"/>
            <a:ext cx="187892" cy="241644"/>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3C774B4-07C9-4E7D-9A9A-D9EE06E376EC}"/>
              </a:ext>
            </a:extLst>
          </p:cNvPr>
          <p:cNvSpPr txBox="1"/>
          <p:nvPr/>
        </p:nvSpPr>
        <p:spPr>
          <a:xfrm>
            <a:off x="7148648" y="3583498"/>
            <a:ext cx="1265090" cy="215444"/>
          </a:xfrm>
          <a:prstGeom prst="rect">
            <a:avLst/>
          </a:prstGeom>
          <a:noFill/>
        </p:spPr>
        <p:txBody>
          <a:bodyPr wrap="none" rtlCol="0">
            <a:spAutoFit/>
          </a:bodyPr>
          <a:lstStyle/>
          <a:p>
            <a:r>
              <a:rPr lang="en-US" sz="800" dirty="0"/>
              <a:t>Livingston Parish, LA</a:t>
            </a:r>
          </a:p>
        </p:txBody>
      </p:sp>
      <p:sp>
        <p:nvSpPr>
          <p:cNvPr id="28" name="TextBox 27">
            <a:extLst>
              <a:ext uri="{FF2B5EF4-FFF2-40B4-BE49-F238E27FC236}">
                <a16:creationId xmlns:a16="http://schemas.microsoft.com/office/drawing/2014/main" id="{1CCFC5D2-54A9-4F83-803A-C1D6ACE9A310}"/>
              </a:ext>
            </a:extLst>
          </p:cNvPr>
          <p:cNvSpPr txBox="1"/>
          <p:nvPr/>
        </p:nvSpPr>
        <p:spPr>
          <a:xfrm>
            <a:off x="7157201" y="4072589"/>
            <a:ext cx="777777" cy="215444"/>
          </a:xfrm>
          <a:prstGeom prst="rect">
            <a:avLst/>
          </a:prstGeom>
          <a:noFill/>
        </p:spPr>
        <p:txBody>
          <a:bodyPr wrap="none" rtlCol="0">
            <a:spAutoFit/>
          </a:bodyPr>
          <a:lstStyle/>
          <a:p>
            <a:r>
              <a:rPr lang="en-US" sz="800" dirty="0"/>
              <a:t>Hidalgo, TX</a:t>
            </a:r>
          </a:p>
        </p:txBody>
      </p:sp>
      <p:sp>
        <p:nvSpPr>
          <p:cNvPr id="29" name="TextBox 28">
            <a:extLst>
              <a:ext uri="{FF2B5EF4-FFF2-40B4-BE49-F238E27FC236}">
                <a16:creationId xmlns:a16="http://schemas.microsoft.com/office/drawing/2014/main" id="{C59AF3B8-075E-44F3-B4CF-CD6DFFE5C805}"/>
              </a:ext>
            </a:extLst>
          </p:cNvPr>
          <p:cNvSpPr txBox="1"/>
          <p:nvPr/>
        </p:nvSpPr>
        <p:spPr>
          <a:xfrm>
            <a:off x="7248571" y="3798942"/>
            <a:ext cx="595035" cy="215444"/>
          </a:xfrm>
          <a:prstGeom prst="rect">
            <a:avLst/>
          </a:prstGeom>
          <a:noFill/>
        </p:spPr>
        <p:txBody>
          <a:bodyPr wrap="none" rtlCol="0">
            <a:spAutoFit/>
          </a:bodyPr>
          <a:lstStyle/>
          <a:p>
            <a:r>
              <a:rPr lang="en-US" sz="800" dirty="0"/>
              <a:t>Ellis, TX</a:t>
            </a:r>
          </a:p>
        </p:txBody>
      </p:sp>
      <p:cxnSp>
        <p:nvCxnSpPr>
          <p:cNvPr id="30" name="Straight Connector 29">
            <a:extLst>
              <a:ext uri="{FF2B5EF4-FFF2-40B4-BE49-F238E27FC236}">
                <a16:creationId xmlns:a16="http://schemas.microsoft.com/office/drawing/2014/main" id="{CB8E19E9-51FB-42B2-903C-2158F8A0A661}"/>
              </a:ext>
            </a:extLst>
          </p:cNvPr>
          <p:cNvCxnSpPr>
            <a:cxnSpLocks/>
            <a:stCxn id="28" idx="1"/>
          </p:cNvCxnSpPr>
          <p:nvPr/>
        </p:nvCxnSpPr>
        <p:spPr>
          <a:xfrm flipH="1" flipV="1">
            <a:off x="6778305" y="4153756"/>
            <a:ext cx="378896" cy="26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A5D250-B173-42AD-B7CC-DC4916961CD4}"/>
              </a:ext>
            </a:extLst>
          </p:cNvPr>
          <p:cNvCxnSpPr>
            <a:cxnSpLocks/>
          </p:cNvCxnSpPr>
          <p:nvPr/>
        </p:nvCxnSpPr>
        <p:spPr>
          <a:xfrm flipH="1" flipV="1">
            <a:off x="6956775" y="3645360"/>
            <a:ext cx="200426" cy="45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11239E-C30C-4B50-83CF-54FD4558DCAD}"/>
              </a:ext>
            </a:extLst>
          </p:cNvPr>
          <p:cNvCxnSpPr>
            <a:cxnSpLocks/>
          </p:cNvCxnSpPr>
          <p:nvPr/>
        </p:nvCxnSpPr>
        <p:spPr>
          <a:xfrm flipH="1">
            <a:off x="7084953" y="3914246"/>
            <a:ext cx="227314" cy="1434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4EBA7C0-D83E-4BC8-A123-1C52698FF33B}"/>
              </a:ext>
            </a:extLst>
          </p:cNvPr>
          <p:cNvSpPr txBox="1"/>
          <p:nvPr/>
        </p:nvSpPr>
        <p:spPr>
          <a:xfrm>
            <a:off x="7843606" y="959531"/>
            <a:ext cx="742511" cy="215444"/>
          </a:xfrm>
          <a:prstGeom prst="rect">
            <a:avLst/>
          </a:prstGeom>
          <a:noFill/>
        </p:spPr>
        <p:txBody>
          <a:bodyPr wrap="none" rtlCol="0">
            <a:spAutoFit/>
          </a:bodyPr>
          <a:lstStyle/>
          <a:p>
            <a:r>
              <a:rPr lang="en-US" sz="800" dirty="0"/>
              <a:t>Bristol, MA</a:t>
            </a:r>
          </a:p>
        </p:txBody>
      </p:sp>
      <p:sp>
        <p:nvSpPr>
          <p:cNvPr id="42" name="TextBox 41">
            <a:extLst>
              <a:ext uri="{FF2B5EF4-FFF2-40B4-BE49-F238E27FC236}">
                <a16:creationId xmlns:a16="http://schemas.microsoft.com/office/drawing/2014/main" id="{B6199BD2-8B7E-40FA-85CE-3AE514F7C22E}"/>
              </a:ext>
            </a:extLst>
          </p:cNvPr>
          <p:cNvSpPr txBox="1"/>
          <p:nvPr/>
        </p:nvSpPr>
        <p:spPr>
          <a:xfrm>
            <a:off x="7728190" y="1214292"/>
            <a:ext cx="857927" cy="215444"/>
          </a:xfrm>
          <a:prstGeom prst="rect">
            <a:avLst/>
          </a:prstGeom>
          <a:noFill/>
        </p:spPr>
        <p:txBody>
          <a:bodyPr wrap="none" rtlCol="0">
            <a:spAutoFit/>
          </a:bodyPr>
          <a:lstStyle/>
          <a:p>
            <a:r>
              <a:rPr lang="en-US" sz="800" dirty="0"/>
              <a:t>Litchfield, CT</a:t>
            </a:r>
          </a:p>
        </p:txBody>
      </p:sp>
      <p:sp>
        <p:nvSpPr>
          <p:cNvPr id="43" name="TextBox 42">
            <a:extLst>
              <a:ext uri="{FF2B5EF4-FFF2-40B4-BE49-F238E27FC236}">
                <a16:creationId xmlns:a16="http://schemas.microsoft.com/office/drawing/2014/main" id="{1983B5EA-7D19-4F2E-B966-D4B1F708F5FE}"/>
              </a:ext>
            </a:extLst>
          </p:cNvPr>
          <p:cNvSpPr txBox="1"/>
          <p:nvPr/>
        </p:nvSpPr>
        <p:spPr>
          <a:xfrm>
            <a:off x="7656800" y="1523112"/>
            <a:ext cx="756938" cy="215444"/>
          </a:xfrm>
          <a:prstGeom prst="rect">
            <a:avLst/>
          </a:prstGeom>
          <a:noFill/>
        </p:spPr>
        <p:txBody>
          <a:bodyPr wrap="none" rtlCol="0">
            <a:spAutoFit/>
          </a:bodyPr>
          <a:lstStyle/>
          <a:p>
            <a:r>
              <a:rPr lang="en-US" sz="800" dirty="0"/>
              <a:t>Warren, NJ</a:t>
            </a:r>
          </a:p>
        </p:txBody>
      </p:sp>
      <p:cxnSp>
        <p:nvCxnSpPr>
          <p:cNvPr id="44" name="Straight Connector 43">
            <a:extLst>
              <a:ext uri="{FF2B5EF4-FFF2-40B4-BE49-F238E27FC236}">
                <a16:creationId xmlns:a16="http://schemas.microsoft.com/office/drawing/2014/main" id="{7E2E2102-7EE6-4418-BF4B-258D4660B76E}"/>
              </a:ext>
            </a:extLst>
          </p:cNvPr>
          <p:cNvCxnSpPr>
            <a:cxnSpLocks/>
            <a:stCxn id="41" idx="1"/>
          </p:cNvCxnSpPr>
          <p:nvPr/>
        </p:nvCxnSpPr>
        <p:spPr>
          <a:xfrm flipH="1">
            <a:off x="7536874" y="1067253"/>
            <a:ext cx="3067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088063-F2EE-48C6-BA93-1525A7E54B8B}"/>
              </a:ext>
            </a:extLst>
          </p:cNvPr>
          <p:cNvCxnSpPr>
            <a:cxnSpLocks/>
          </p:cNvCxnSpPr>
          <p:nvPr/>
        </p:nvCxnSpPr>
        <p:spPr>
          <a:xfrm flipH="1">
            <a:off x="7312267" y="1324020"/>
            <a:ext cx="449215" cy="55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B54A0E2-9E7D-4774-8D89-8279ECFBF050}"/>
              </a:ext>
            </a:extLst>
          </p:cNvPr>
          <p:cNvCxnSpPr>
            <a:cxnSpLocks/>
            <a:stCxn id="43" idx="1"/>
          </p:cNvCxnSpPr>
          <p:nvPr/>
        </p:nvCxnSpPr>
        <p:spPr>
          <a:xfrm flipH="1" flipV="1">
            <a:off x="7312267" y="1595133"/>
            <a:ext cx="344533" cy="35701"/>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CBA03C4-BD2E-4BCE-BF8B-6449DA0C31B3}"/>
              </a:ext>
            </a:extLst>
          </p:cNvPr>
          <p:cNvSpPr txBox="1"/>
          <p:nvPr/>
        </p:nvSpPr>
        <p:spPr>
          <a:xfrm>
            <a:off x="3705537" y="1063596"/>
            <a:ext cx="764953" cy="215444"/>
          </a:xfrm>
          <a:prstGeom prst="rect">
            <a:avLst/>
          </a:prstGeom>
          <a:noFill/>
        </p:spPr>
        <p:txBody>
          <a:bodyPr wrap="none" rtlCol="0">
            <a:spAutoFit/>
          </a:bodyPr>
          <a:lstStyle/>
          <a:p>
            <a:r>
              <a:rPr lang="en-US" sz="800" dirty="0"/>
              <a:t>Wright, MN</a:t>
            </a:r>
          </a:p>
        </p:txBody>
      </p:sp>
      <p:sp>
        <p:nvSpPr>
          <p:cNvPr id="53" name="TextBox 52">
            <a:extLst>
              <a:ext uri="{FF2B5EF4-FFF2-40B4-BE49-F238E27FC236}">
                <a16:creationId xmlns:a16="http://schemas.microsoft.com/office/drawing/2014/main" id="{62F310FB-B651-4313-B434-2B05D567866C}"/>
              </a:ext>
            </a:extLst>
          </p:cNvPr>
          <p:cNvSpPr txBox="1"/>
          <p:nvPr/>
        </p:nvSpPr>
        <p:spPr>
          <a:xfrm>
            <a:off x="3698413" y="1638991"/>
            <a:ext cx="742511" cy="215444"/>
          </a:xfrm>
          <a:prstGeom prst="rect">
            <a:avLst/>
          </a:prstGeom>
          <a:noFill/>
        </p:spPr>
        <p:txBody>
          <a:bodyPr wrap="none" rtlCol="0">
            <a:spAutoFit/>
          </a:bodyPr>
          <a:lstStyle/>
          <a:p>
            <a:r>
              <a:rPr lang="en-US" sz="800" dirty="0"/>
              <a:t>Anoka, MN</a:t>
            </a:r>
          </a:p>
        </p:txBody>
      </p:sp>
      <p:cxnSp>
        <p:nvCxnSpPr>
          <p:cNvPr id="54" name="Straight Connector 53">
            <a:extLst>
              <a:ext uri="{FF2B5EF4-FFF2-40B4-BE49-F238E27FC236}">
                <a16:creationId xmlns:a16="http://schemas.microsoft.com/office/drawing/2014/main" id="{29690FED-C7C2-4A0F-A325-1253146456B2}"/>
              </a:ext>
            </a:extLst>
          </p:cNvPr>
          <p:cNvCxnSpPr>
            <a:cxnSpLocks/>
          </p:cNvCxnSpPr>
          <p:nvPr/>
        </p:nvCxnSpPr>
        <p:spPr>
          <a:xfrm flipH="1" flipV="1">
            <a:off x="3500528" y="1082114"/>
            <a:ext cx="230176" cy="104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F56BBC-50C7-4942-BCDE-E0A223925BD6}"/>
              </a:ext>
            </a:extLst>
          </p:cNvPr>
          <p:cNvCxnSpPr>
            <a:cxnSpLocks/>
          </p:cNvCxnSpPr>
          <p:nvPr/>
        </p:nvCxnSpPr>
        <p:spPr>
          <a:xfrm flipH="1">
            <a:off x="3500528" y="1767054"/>
            <a:ext cx="224608" cy="9194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E53A873-AD48-47F4-8FC8-A74EB0DDBBA7}"/>
              </a:ext>
            </a:extLst>
          </p:cNvPr>
          <p:cNvSpPr txBox="1"/>
          <p:nvPr/>
        </p:nvSpPr>
        <p:spPr>
          <a:xfrm>
            <a:off x="3509924" y="1415390"/>
            <a:ext cx="811441" cy="215444"/>
          </a:xfrm>
          <a:prstGeom prst="rect">
            <a:avLst/>
          </a:prstGeom>
          <a:noFill/>
        </p:spPr>
        <p:txBody>
          <a:bodyPr wrap="none" rtlCol="0">
            <a:spAutoFit/>
          </a:bodyPr>
          <a:lstStyle/>
          <a:p>
            <a:r>
              <a:rPr lang="en-US" sz="800" dirty="0"/>
              <a:t>Hancock, IN</a:t>
            </a:r>
          </a:p>
        </p:txBody>
      </p:sp>
      <p:cxnSp>
        <p:nvCxnSpPr>
          <p:cNvPr id="62" name="Straight Connector 61">
            <a:extLst>
              <a:ext uri="{FF2B5EF4-FFF2-40B4-BE49-F238E27FC236}">
                <a16:creationId xmlns:a16="http://schemas.microsoft.com/office/drawing/2014/main" id="{38949D65-B211-4A03-85B0-329B3982BAC8}"/>
              </a:ext>
            </a:extLst>
          </p:cNvPr>
          <p:cNvCxnSpPr>
            <a:cxnSpLocks/>
            <a:endCxn id="60" idx="1"/>
          </p:cNvCxnSpPr>
          <p:nvPr/>
        </p:nvCxnSpPr>
        <p:spPr>
          <a:xfrm>
            <a:off x="3296873" y="1523112"/>
            <a:ext cx="21305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33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27" grpId="0"/>
      <p:bldP spid="28" grpId="0"/>
      <p:bldP spid="29" grpId="0"/>
      <p:bldP spid="41" grpId="0"/>
      <p:bldP spid="42" grpId="0"/>
      <p:bldP spid="43" grpId="0"/>
      <p:bldP spid="52" grpId="0"/>
      <p:bldP spid="53" grpId="0"/>
      <p:bldP spid="60" grpId="0"/>
    </p:bldLst>
  </p:timing>
</p:sld>
</file>

<file path=ppt/theme/theme1.xml><?xml version="1.0" encoding="utf-8"?>
<a:theme xmlns:a="http://schemas.openxmlformats.org/drawingml/2006/main" name="1_Office Theme">
  <a:themeElements>
    <a:clrScheme name="Syracuse University Color Palette">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1363</TotalTime>
  <Words>486</Words>
  <Application>Microsoft Office PowerPoint</Application>
  <PresentationFormat>Widescreen</PresentationFormat>
  <Paragraphs>57</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Georgia</vt:lpstr>
      <vt:lpstr>System Font Regular</vt:lpstr>
      <vt:lpstr>Verdana</vt:lpstr>
      <vt:lpstr>Wingdings</vt:lpstr>
      <vt:lpstr>1_Office Theme</vt:lpstr>
      <vt:lpstr>Where is the Black Homeownership Gap Narrowing in the U.S.?</vt:lpstr>
      <vt:lpstr>Motivation</vt:lpstr>
      <vt:lpstr>Data</vt:lpstr>
      <vt:lpstr>Measure of Interest: “Black Home Purchase Ratio”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is the Black Homeownership Gap Narrowing in the U.S.?</dc:title>
  <dc:creator>Andrew Warren</dc:creator>
  <cp:lastModifiedBy>Andrew Warren</cp:lastModifiedBy>
  <cp:revision>1</cp:revision>
  <dcterms:created xsi:type="dcterms:W3CDTF">2021-05-07T19:26:02Z</dcterms:created>
  <dcterms:modified xsi:type="dcterms:W3CDTF">2021-05-12T00:39:59Z</dcterms:modified>
</cp:coreProperties>
</file>